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40525" cx="751362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gpUtkEk3H6Yw5X6WRhEWQanYew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733550" y="1143000"/>
            <a:ext cx="33909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733550" y="1143000"/>
            <a:ext cx="33909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:notes"/>
          <p:cNvSpPr/>
          <p:nvPr>
            <p:ph idx="2" type="sldImg"/>
          </p:nvPr>
        </p:nvSpPr>
        <p:spPr>
          <a:xfrm>
            <a:off x="1733550" y="1143000"/>
            <a:ext cx="33909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/>
          <p:nvPr>
            <p:ph idx="2" type="sldImg"/>
          </p:nvPr>
        </p:nvSpPr>
        <p:spPr>
          <a:xfrm>
            <a:off x="1733550" y="1143000"/>
            <a:ext cx="33909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:notes"/>
          <p:cNvSpPr/>
          <p:nvPr>
            <p:ph idx="2" type="sldImg"/>
          </p:nvPr>
        </p:nvSpPr>
        <p:spPr>
          <a:xfrm>
            <a:off x="1733550" y="1143000"/>
            <a:ext cx="33909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5:notes"/>
          <p:cNvSpPr/>
          <p:nvPr>
            <p:ph idx="2" type="sldImg"/>
          </p:nvPr>
        </p:nvSpPr>
        <p:spPr>
          <a:xfrm>
            <a:off x="1733550" y="1143000"/>
            <a:ext cx="33909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6:notes"/>
          <p:cNvSpPr/>
          <p:nvPr>
            <p:ph idx="2" type="sldImg"/>
          </p:nvPr>
        </p:nvSpPr>
        <p:spPr>
          <a:xfrm>
            <a:off x="1733550" y="1143000"/>
            <a:ext cx="33909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9" name="Google Shape;18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563523" y="1119505"/>
            <a:ext cx="6386592" cy="23815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30"/>
              <a:buFont typeface="Calibri"/>
              <a:buNone/>
              <a:defRPr sz="493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939205" y="3592866"/>
            <a:ext cx="5635229" cy="16515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22"/>
              </a:spcBef>
              <a:spcAft>
                <a:spcPts val="0"/>
              </a:spcAft>
              <a:buClr>
                <a:schemeClr val="dk1"/>
              </a:buClr>
              <a:buSzPts val="1972"/>
              <a:buNone/>
              <a:defRPr sz="1971"/>
            </a:lvl1pPr>
            <a:lvl2pPr lvl="1" algn="ctr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643"/>
              <a:buNone/>
              <a:defRPr sz="1643"/>
            </a:lvl2pPr>
            <a:lvl3pPr lvl="2" algn="ctr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479"/>
              <a:buNone/>
              <a:defRPr sz="1479"/>
            </a:lvl3pPr>
            <a:lvl4pPr lvl="3" algn="ctr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sz="1315"/>
            </a:lvl4pPr>
            <a:lvl5pPr lvl="4" algn="ctr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sz="1315"/>
            </a:lvl5pPr>
            <a:lvl6pPr lvl="5" algn="ctr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sz="1315"/>
            </a:lvl6pPr>
            <a:lvl7pPr lvl="6" algn="ctr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sz="1315"/>
            </a:lvl7pPr>
            <a:lvl8pPr lvl="7" algn="ctr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sz="1315"/>
            </a:lvl8pPr>
            <a:lvl9pPr lvl="8" algn="ctr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sz="1315"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516562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2488893" y="6340167"/>
            <a:ext cx="2535853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5306507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516563" y="364197"/>
            <a:ext cx="6480513" cy="1322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 rot="5400000">
            <a:off x="1586690" y="750849"/>
            <a:ext cx="4340259" cy="6480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516562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2488893" y="6340167"/>
            <a:ext cx="2535853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5306507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 rot="5400000">
            <a:off x="3288492" y="2452651"/>
            <a:ext cx="5797040" cy="1620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 rot="5400000">
            <a:off x="1275" y="879483"/>
            <a:ext cx="5797040" cy="476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516562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2488893" y="6340167"/>
            <a:ext cx="2535853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5306507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516563" y="364197"/>
            <a:ext cx="6480513" cy="1322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516563" y="1820976"/>
            <a:ext cx="6480513" cy="4340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516562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2488893" y="6340167"/>
            <a:ext cx="2535853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5306507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512650" y="1705386"/>
            <a:ext cx="6480513" cy="28454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30"/>
              <a:buFont typeface="Calibri"/>
              <a:buNone/>
              <a:defRPr sz="493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512650" y="4577779"/>
            <a:ext cx="6480513" cy="14963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22"/>
              </a:spcBef>
              <a:spcAft>
                <a:spcPts val="0"/>
              </a:spcAft>
              <a:buClr>
                <a:schemeClr val="dk1"/>
              </a:buClr>
              <a:buSzPts val="1972"/>
              <a:buNone/>
              <a:defRPr sz="1971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643"/>
              <a:buNone/>
              <a:defRPr sz="1643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479"/>
              <a:buNone/>
              <a:defRPr sz="1479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315"/>
              <a:buNone/>
              <a:defRPr sz="131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315"/>
              <a:buNone/>
              <a:defRPr sz="131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315"/>
              <a:buNone/>
              <a:defRPr sz="131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315"/>
              <a:buNone/>
              <a:defRPr sz="131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315"/>
              <a:buNone/>
              <a:defRPr sz="131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rgbClr val="888888"/>
              </a:buClr>
              <a:buSzPts val="1315"/>
              <a:buNone/>
              <a:defRPr sz="131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516562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2488893" y="6340167"/>
            <a:ext cx="2535853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5306507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516563" y="364197"/>
            <a:ext cx="6480513" cy="1322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516563" y="1820976"/>
            <a:ext cx="3193296" cy="4340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3803779" y="1820976"/>
            <a:ext cx="3193296" cy="4340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516562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2488893" y="6340167"/>
            <a:ext cx="2535853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5306507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517541" y="364197"/>
            <a:ext cx="6480513" cy="1322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517542" y="1676882"/>
            <a:ext cx="3178621" cy="8218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22"/>
              </a:spcBef>
              <a:spcAft>
                <a:spcPts val="0"/>
              </a:spcAft>
              <a:buClr>
                <a:schemeClr val="dk1"/>
              </a:buClr>
              <a:buSzPts val="1972"/>
              <a:buNone/>
              <a:defRPr b="1" sz="1971"/>
            </a:lvl1pPr>
            <a:lvl2pPr indent="-228600" lvl="1" marL="914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643"/>
              <a:buNone/>
              <a:defRPr b="1" sz="1643"/>
            </a:lvl2pPr>
            <a:lvl3pPr indent="-228600" lvl="2" marL="1371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479"/>
              <a:buNone/>
              <a:defRPr b="1" sz="1479"/>
            </a:lvl3pPr>
            <a:lvl4pPr indent="-228600" lvl="3" marL="1828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b="1" sz="1315"/>
            </a:lvl4pPr>
            <a:lvl5pPr indent="-228600" lvl="4" marL="22860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b="1" sz="1315"/>
            </a:lvl5pPr>
            <a:lvl6pPr indent="-228600" lvl="5" marL="27432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b="1" sz="1315"/>
            </a:lvl6pPr>
            <a:lvl7pPr indent="-228600" lvl="6" marL="3200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b="1" sz="1315"/>
            </a:lvl7pPr>
            <a:lvl8pPr indent="-228600" lvl="7" marL="3657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b="1" sz="1315"/>
            </a:lvl8pPr>
            <a:lvl9pPr indent="-228600" lvl="8" marL="4114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b="1" sz="1315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517542" y="2498697"/>
            <a:ext cx="3178621" cy="36752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3803780" y="1676882"/>
            <a:ext cx="3194275" cy="8218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22"/>
              </a:spcBef>
              <a:spcAft>
                <a:spcPts val="0"/>
              </a:spcAft>
              <a:buClr>
                <a:schemeClr val="dk1"/>
              </a:buClr>
              <a:buSzPts val="1972"/>
              <a:buNone/>
              <a:defRPr b="1" sz="1971"/>
            </a:lvl1pPr>
            <a:lvl2pPr indent="-228600" lvl="1" marL="914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643"/>
              <a:buNone/>
              <a:defRPr b="1" sz="1643"/>
            </a:lvl2pPr>
            <a:lvl3pPr indent="-228600" lvl="2" marL="1371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479"/>
              <a:buNone/>
              <a:defRPr b="1" sz="1479"/>
            </a:lvl3pPr>
            <a:lvl4pPr indent="-228600" lvl="3" marL="1828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b="1" sz="1315"/>
            </a:lvl4pPr>
            <a:lvl5pPr indent="-228600" lvl="4" marL="22860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b="1" sz="1315"/>
            </a:lvl5pPr>
            <a:lvl6pPr indent="-228600" lvl="5" marL="27432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b="1" sz="1315"/>
            </a:lvl6pPr>
            <a:lvl7pPr indent="-228600" lvl="6" marL="3200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b="1" sz="1315"/>
            </a:lvl7pPr>
            <a:lvl8pPr indent="-228600" lvl="7" marL="3657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b="1" sz="1315"/>
            </a:lvl8pPr>
            <a:lvl9pPr indent="-228600" lvl="8" marL="4114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b="1" sz="1315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3803780" y="2498697"/>
            <a:ext cx="3194275" cy="36752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2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516562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2488893" y="6340167"/>
            <a:ext cx="2535853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5306507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516563" y="364197"/>
            <a:ext cx="6480513" cy="1322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516562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2488893" y="6340167"/>
            <a:ext cx="2535853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5306507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0" type="dt"/>
          </p:nvPr>
        </p:nvSpPr>
        <p:spPr>
          <a:xfrm>
            <a:off x="516562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2488893" y="6340167"/>
            <a:ext cx="2535853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5306507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517541" y="456036"/>
            <a:ext cx="2423344" cy="15961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29"/>
              <a:buFont typeface="Calibri"/>
              <a:buNone/>
              <a:defRPr sz="262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94275" y="984912"/>
            <a:ext cx="3803779" cy="486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5541" lvl="0" marL="457200" algn="l">
              <a:lnSpc>
                <a:spcPct val="90000"/>
              </a:lnSpc>
              <a:spcBef>
                <a:spcPts val="822"/>
              </a:spcBef>
              <a:spcAft>
                <a:spcPts val="0"/>
              </a:spcAft>
              <a:buClr>
                <a:schemeClr val="dk1"/>
              </a:buClr>
              <a:buSzPts val="2629"/>
              <a:buChar char="•"/>
              <a:defRPr sz="2629"/>
            </a:lvl1pPr>
            <a:lvl2pPr indent="-374713" lvl="1" marL="914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2301"/>
              <a:buChar char="•"/>
              <a:defRPr sz="2301"/>
            </a:lvl2pPr>
            <a:lvl3pPr indent="-353822" lvl="2" marL="1371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972"/>
              <a:buChar char="•"/>
              <a:defRPr sz="1971"/>
            </a:lvl3pPr>
            <a:lvl4pPr indent="-332930" lvl="3" marL="1828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643"/>
              <a:buChar char="•"/>
              <a:defRPr sz="1643"/>
            </a:lvl4pPr>
            <a:lvl5pPr indent="-332930" lvl="4" marL="22860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643"/>
              <a:buChar char="•"/>
              <a:defRPr sz="1643"/>
            </a:lvl5pPr>
            <a:lvl6pPr indent="-332930" lvl="5" marL="27432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643"/>
              <a:buChar char="•"/>
              <a:defRPr sz="1643"/>
            </a:lvl6pPr>
            <a:lvl7pPr indent="-332930" lvl="6" marL="3200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643"/>
              <a:buChar char="•"/>
              <a:defRPr sz="1643"/>
            </a:lvl7pPr>
            <a:lvl8pPr indent="-332930" lvl="7" marL="3657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643"/>
              <a:buChar char="•"/>
              <a:defRPr sz="1643"/>
            </a:lvl8pPr>
            <a:lvl9pPr indent="-332930" lvl="8" marL="4114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643"/>
              <a:buChar char="•"/>
              <a:defRPr sz="1643"/>
            </a:lvl9pPr>
          </a:lstStyle>
          <a:p/>
        </p:txBody>
      </p:sp>
      <p:sp>
        <p:nvSpPr>
          <p:cNvPr id="61" name="Google Shape;61;p15"/>
          <p:cNvSpPr txBox="1"/>
          <p:nvPr>
            <p:ph idx="2" type="body"/>
          </p:nvPr>
        </p:nvSpPr>
        <p:spPr>
          <a:xfrm>
            <a:off x="517541" y="2052161"/>
            <a:ext cx="2423344" cy="38018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22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sz="1315"/>
            </a:lvl1pPr>
            <a:lvl2pPr indent="-228600" lvl="1" marL="914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150"/>
              <a:buNone/>
              <a:defRPr sz="1150"/>
            </a:lvl2pPr>
            <a:lvl3pPr indent="-228600" lvl="2" marL="1371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986"/>
              <a:buNone/>
              <a:defRPr sz="985"/>
            </a:lvl3pPr>
            <a:lvl4pPr indent="-228600" lvl="3" marL="1828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822"/>
              <a:buNone/>
              <a:defRPr sz="822"/>
            </a:lvl4pPr>
            <a:lvl5pPr indent="-228600" lvl="4" marL="22860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822"/>
              <a:buNone/>
              <a:defRPr sz="822"/>
            </a:lvl5pPr>
            <a:lvl6pPr indent="-228600" lvl="5" marL="27432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822"/>
              <a:buNone/>
              <a:defRPr sz="822"/>
            </a:lvl6pPr>
            <a:lvl7pPr indent="-228600" lvl="6" marL="3200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822"/>
              <a:buNone/>
              <a:defRPr sz="822"/>
            </a:lvl7pPr>
            <a:lvl8pPr indent="-228600" lvl="7" marL="3657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822"/>
              <a:buNone/>
              <a:defRPr sz="822"/>
            </a:lvl8pPr>
            <a:lvl9pPr indent="-228600" lvl="8" marL="4114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822"/>
              <a:buNone/>
              <a:defRPr sz="822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516562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2488893" y="6340167"/>
            <a:ext cx="2535853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5306507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517541" y="456036"/>
            <a:ext cx="2423344" cy="15961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29"/>
              <a:buFont typeface="Calibri"/>
              <a:buNone/>
              <a:defRPr sz="262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/>
          <p:nvPr>
            <p:ph idx="2" type="pic"/>
          </p:nvPr>
        </p:nvSpPr>
        <p:spPr>
          <a:xfrm>
            <a:off x="3194275" y="984912"/>
            <a:ext cx="3803779" cy="4861216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517541" y="2052161"/>
            <a:ext cx="2423344" cy="38018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22"/>
              </a:spcBef>
              <a:spcAft>
                <a:spcPts val="0"/>
              </a:spcAft>
              <a:buClr>
                <a:schemeClr val="dk1"/>
              </a:buClr>
              <a:buSzPts val="1315"/>
              <a:buNone/>
              <a:defRPr sz="1315"/>
            </a:lvl1pPr>
            <a:lvl2pPr indent="-228600" lvl="1" marL="914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150"/>
              <a:buNone/>
              <a:defRPr sz="1150"/>
            </a:lvl2pPr>
            <a:lvl3pPr indent="-228600" lvl="2" marL="1371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986"/>
              <a:buNone/>
              <a:defRPr sz="985"/>
            </a:lvl3pPr>
            <a:lvl4pPr indent="-228600" lvl="3" marL="1828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822"/>
              <a:buNone/>
              <a:defRPr sz="822"/>
            </a:lvl4pPr>
            <a:lvl5pPr indent="-228600" lvl="4" marL="22860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822"/>
              <a:buNone/>
              <a:defRPr sz="822"/>
            </a:lvl5pPr>
            <a:lvl6pPr indent="-228600" lvl="5" marL="27432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822"/>
              <a:buNone/>
              <a:defRPr sz="822"/>
            </a:lvl6pPr>
            <a:lvl7pPr indent="-228600" lvl="6" marL="32004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822"/>
              <a:buNone/>
              <a:defRPr sz="822"/>
            </a:lvl7pPr>
            <a:lvl8pPr indent="-228600" lvl="7" marL="36576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822"/>
              <a:buNone/>
              <a:defRPr sz="822"/>
            </a:lvl8pPr>
            <a:lvl9pPr indent="-228600" lvl="8" marL="411480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822"/>
              <a:buNone/>
              <a:defRPr sz="822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516562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2488893" y="6340167"/>
            <a:ext cx="2535853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5306507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516563" y="364197"/>
            <a:ext cx="6480513" cy="1322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15"/>
              <a:buFont typeface="Calibri"/>
              <a:buNone/>
              <a:defRPr b="0" i="0" sz="36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516563" y="1820976"/>
            <a:ext cx="6480513" cy="4340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713" lvl="0" marL="457200" marR="0" rtl="0" algn="l">
              <a:lnSpc>
                <a:spcPct val="90000"/>
              </a:lnSpc>
              <a:spcBef>
                <a:spcPts val="822"/>
              </a:spcBef>
              <a:spcAft>
                <a:spcPts val="0"/>
              </a:spcAft>
              <a:buClr>
                <a:schemeClr val="dk1"/>
              </a:buClr>
              <a:buSzPts val="2301"/>
              <a:buFont typeface="Arial"/>
              <a:buChar char="•"/>
              <a:defRPr b="0" i="0" sz="230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3822" lvl="1" marL="914400" marR="0" rtl="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972"/>
              <a:buFont typeface="Arial"/>
              <a:buChar char="•"/>
              <a:defRPr b="0" i="0" sz="197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2930" lvl="2" marL="1371600" marR="0" rtl="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643"/>
              <a:buFont typeface="Arial"/>
              <a:buChar char="•"/>
              <a:defRPr b="0" i="0" sz="164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2516" lvl="3" marL="1828800" marR="0" rtl="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479"/>
              <a:buFont typeface="Arial"/>
              <a:buChar char="•"/>
              <a:defRPr b="0" i="0" sz="14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2516" lvl="4" marL="2286000" marR="0" rtl="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479"/>
              <a:buFont typeface="Arial"/>
              <a:buChar char="•"/>
              <a:defRPr b="0" i="0" sz="14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2516" lvl="5" marL="2743200" marR="0" rtl="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479"/>
              <a:buFont typeface="Arial"/>
              <a:buChar char="•"/>
              <a:defRPr b="0" i="0" sz="14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2516" lvl="6" marL="3200400" marR="0" rtl="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479"/>
              <a:buFont typeface="Arial"/>
              <a:buChar char="•"/>
              <a:defRPr b="0" i="0" sz="14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2516" lvl="7" marL="3657600" marR="0" rtl="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479"/>
              <a:buFont typeface="Arial"/>
              <a:buChar char="•"/>
              <a:defRPr b="0" i="0" sz="14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2516" lvl="8" marL="4114800" marR="0" rtl="0" algn="l">
              <a:lnSpc>
                <a:spcPct val="90000"/>
              </a:lnSpc>
              <a:spcBef>
                <a:spcPts val="411"/>
              </a:spcBef>
              <a:spcAft>
                <a:spcPts val="0"/>
              </a:spcAft>
              <a:buClr>
                <a:schemeClr val="dk1"/>
              </a:buClr>
              <a:buSzPts val="1479"/>
              <a:buFont typeface="Arial"/>
              <a:buChar char="•"/>
              <a:defRPr b="0" i="0" sz="147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516562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8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2488893" y="6340167"/>
            <a:ext cx="2535853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8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5306507" y="6340167"/>
            <a:ext cx="1690569" cy="364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8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8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8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8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8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8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8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8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8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2619861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1E69AF"/>
          </a:solidFill>
          <a:ln cap="flat" cmpd="sng" w="79375">
            <a:solidFill>
              <a:srgbClr val="1E69A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Challenge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50447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1E69AF"/>
          </a:solidFill>
          <a:ln cap="flat" cmpd="sng" w="79375">
            <a:solidFill>
              <a:srgbClr val="1E69A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Challenge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5089275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1E69AF"/>
          </a:solidFill>
          <a:ln cap="flat" cmpd="sng" w="79375">
            <a:solidFill>
              <a:srgbClr val="1E69A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Challenge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50447" y="3476500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1E69AF"/>
          </a:solidFill>
          <a:ln cap="flat" cmpd="sng" w="79375">
            <a:solidFill>
              <a:srgbClr val="1E69A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Challenge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619861" y="3476500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1E69AF"/>
          </a:solidFill>
          <a:ln cap="flat" cmpd="sng" w="79375">
            <a:solidFill>
              <a:srgbClr val="1E69A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Challenge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5089275" y="3478193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1E69AF"/>
          </a:solidFill>
          <a:ln cap="flat" cmpd="sng" w="79375">
            <a:solidFill>
              <a:srgbClr val="1E69A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Challenge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clipart&#10;&#10;Description automatically generated" id="95" name="Google Shape;9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3543" y="2438632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96" name="Google Shape;9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23244" y="2438632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97" name="Google Shape;9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02946" y="2438632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98" name="Google Shape;9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7063" y="5777985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23244" y="5777985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00" name="Google Shape;10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99426" y="5777985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p with pin" id="101" name="Google Shape;10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78961" y="981547"/>
            <a:ext cx="1349795" cy="13497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p with pin" id="102" name="Google Shape;102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1989" y="981547"/>
            <a:ext cx="1349795" cy="13497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p with pin" id="103" name="Google Shape;10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51854" y="981547"/>
            <a:ext cx="1349795" cy="13497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p with pin" id="104" name="Google Shape;10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9550" y="4320899"/>
            <a:ext cx="1349795" cy="13497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p with pin" id="105" name="Google Shape;10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81921" y="4320899"/>
            <a:ext cx="1349795" cy="13497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p with pin" id="106" name="Google Shape;10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51854" y="4320899"/>
            <a:ext cx="1349795" cy="13497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"/>
          <p:cNvSpPr/>
          <p:nvPr/>
        </p:nvSpPr>
        <p:spPr>
          <a:xfrm>
            <a:off x="2619861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1E69AF"/>
          </a:solidFill>
          <a:ln cap="flat" cmpd="sng" w="79375">
            <a:solidFill>
              <a:srgbClr val="1E69A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"/>
          <p:cNvSpPr/>
          <p:nvPr/>
        </p:nvSpPr>
        <p:spPr>
          <a:xfrm>
            <a:off x="150447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1E69AF"/>
          </a:solidFill>
          <a:ln cap="flat" cmpd="sng" w="79375">
            <a:solidFill>
              <a:srgbClr val="1E69A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"/>
          <p:cNvSpPr/>
          <p:nvPr/>
        </p:nvSpPr>
        <p:spPr>
          <a:xfrm>
            <a:off x="5089275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1E69AF"/>
          </a:solidFill>
          <a:ln cap="flat" cmpd="sng" w="79375">
            <a:solidFill>
              <a:srgbClr val="1E69A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"/>
          <p:cNvSpPr/>
          <p:nvPr/>
        </p:nvSpPr>
        <p:spPr>
          <a:xfrm>
            <a:off x="150447" y="3476500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1E69AF"/>
          </a:solidFill>
          <a:ln cap="flat" cmpd="sng" w="79375">
            <a:solidFill>
              <a:srgbClr val="1E69A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"/>
          <p:cNvSpPr/>
          <p:nvPr/>
        </p:nvSpPr>
        <p:spPr>
          <a:xfrm>
            <a:off x="2619861" y="3476500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1E69AF"/>
          </a:solidFill>
          <a:ln cap="flat" cmpd="sng" w="79375">
            <a:solidFill>
              <a:srgbClr val="1E69A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2"/>
          <p:cNvSpPr/>
          <p:nvPr/>
        </p:nvSpPr>
        <p:spPr>
          <a:xfrm>
            <a:off x="5089275" y="3478193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1E69AF"/>
          </a:solidFill>
          <a:ln cap="flat" cmpd="sng" w="79375">
            <a:solidFill>
              <a:srgbClr val="1E69A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clipart&#10;&#10;Description automatically generated" id="118" name="Google Shape;11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3543" y="2438632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19" name="Google Shape;11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23244" y="2438632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20" name="Google Shape;12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02946" y="2438632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21" name="Google Shape;12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7063" y="5777985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22" name="Google Shape;12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23244" y="5777985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23" name="Google Shape;12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99426" y="5777985"/>
            <a:ext cx="1081807" cy="3689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"/>
          <p:cNvSpPr/>
          <p:nvPr/>
        </p:nvSpPr>
        <p:spPr>
          <a:xfrm>
            <a:off x="2619861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982F81"/>
          </a:solidFill>
          <a:ln cap="flat" cmpd="sng" w="79375">
            <a:solidFill>
              <a:srgbClr val="982F8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Persona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3"/>
          <p:cNvSpPr/>
          <p:nvPr/>
        </p:nvSpPr>
        <p:spPr>
          <a:xfrm>
            <a:off x="150447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982F81"/>
          </a:solidFill>
          <a:ln cap="flat" cmpd="sng" w="79375">
            <a:solidFill>
              <a:srgbClr val="982F8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Persona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3"/>
          <p:cNvSpPr/>
          <p:nvPr/>
        </p:nvSpPr>
        <p:spPr>
          <a:xfrm>
            <a:off x="5089275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982F81"/>
          </a:solidFill>
          <a:ln cap="flat" cmpd="sng" w="79375">
            <a:solidFill>
              <a:srgbClr val="982F8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Persona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3"/>
          <p:cNvSpPr/>
          <p:nvPr/>
        </p:nvSpPr>
        <p:spPr>
          <a:xfrm>
            <a:off x="150447" y="3476500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982F81"/>
          </a:solidFill>
          <a:ln cap="flat" cmpd="sng" w="79375">
            <a:solidFill>
              <a:srgbClr val="982F8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Persona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3"/>
          <p:cNvSpPr/>
          <p:nvPr/>
        </p:nvSpPr>
        <p:spPr>
          <a:xfrm>
            <a:off x="2619861" y="3476500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982F81"/>
          </a:solidFill>
          <a:ln cap="flat" cmpd="sng" w="79375">
            <a:solidFill>
              <a:srgbClr val="982F8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Persona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3"/>
          <p:cNvSpPr/>
          <p:nvPr/>
        </p:nvSpPr>
        <p:spPr>
          <a:xfrm>
            <a:off x="5089275" y="3478193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982F81"/>
          </a:solidFill>
          <a:ln cap="flat" cmpd="sng" w="79375">
            <a:solidFill>
              <a:srgbClr val="982F8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Persona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roup" id="135" name="Google Shape;13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6099" y="1021784"/>
            <a:ext cx="1242037" cy="12420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36" name="Google Shape;136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3543" y="2438632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oup" id="137" name="Google Shape;13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35800" y="1021784"/>
            <a:ext cx="1242037" cy="12420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38" name="Google Shape;138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23244" y="2438632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oup" id="139" name="Google Shape;13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15502" y="1021784"/>
            <a:ext cx="1242037" cy="12420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40" name="Google Shape;14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02946" y="2438632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oup" id="141" name="Google Shape;14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9619" y="4361137"/>
            <a:ext cx="1242037" cy="12420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42" name="Google Shape;142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7063" y="5777985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oup" id="143" name="Google Shape;14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35800" y="4361137"/>
            <a:ext cx="1242037" cy="12420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44" name="Google Shape;14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23244" y="5777985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oup" id="145" name="Google Shape;14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11982" y="4361137"/>
            <a:ext cx="1242037" cy="12420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46" name="Google Shape;146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99426" y="5777985"/>
            <a:ext cx="1081807" cy="3689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"/>
          <p:cNvSpPr/>
          <p:nvPr/>
        </p:nvSpPr>
        <p:spPr>
          <a:xfrm>
            <a:off x="2619861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982F81"/>
          </a:solidFill>
          <a:ln cap="flat" cmpd="sng" w="79375">
            <a:solidFill>
              <a:srgbClr val="982F8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4"/>
          <p:cNvSpPr/>
          <p:nvPr/>
        </p:nvSpPr>
        <p:spPr>
          <a:xfrm>
            <a:off x="150447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982F81"/>
          </a:solidFill>
          <a:ln cap="flat" cmpd="sng" w="79375">
            <a:solidFill>
              <a:srgbClr val="982F8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4"/>
          <p:cNvSpPr/>
          <p:nvPr/>
        </p:nvSpPr>
        <p:spPr>
          <a:xfrm>
            <a:off x="5089275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982F81"/>
          </a:solidFill>
          <a:ln cap="flat" cmpd="sng" w="79375">
            <a:solidFill>
              <a:srgbClr val="982F8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4"/>
          <p:cNvSpPr/>
          <p:nvPr/>
        </p:nvSpPr>
        <p:spPr>
          <a:xfrm>
            <a:off x="150447" y="3476500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982F81"/>
          </a:solidFill>
          <a:ln cap="flat" cmpd="sng" w="79375">
            <a:solidFill>
              <a:srgbClr val="982F8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4"/>
          <p:cNvSpPr/>
          <p:nvPr/>
        </p:nvSpPr>
        <p:spPr>
          <a:xfrm>
            <a:off x="2619861" y="3476500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982F81"/>
          </a:solidFill>
          <a:ln cap="flat" cmpd="sng" w="79375">
            <a:solidFill>
              <a:srgbClr val="982F8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5089275" y="3478193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982F81"/>
          </a:solidFill>
          <a:ln cap="flat" cmpd="sng" w="79375">
            <a:solidFill>
              <a:srgbClr val="982F8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clipart&#10;&#10;Description automatically generated" id="158" name="Google Shape;15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3543" y="2438632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59" name="Google Shape;15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23244" y="2438632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60" name="Google Shape;16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02946" y="2438632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61" name="Google Shape;16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7063" y="5777985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62" name="Google Shape;16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23244" y="5777985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63" name="Google Shape;16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99426" y="5777985"/>
            <a:ext cx="1081807" cy="3689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"/>
          <p:cNvSpPr/>
          <p:nvPr/>
        </p:nvSpPr>
        <p:spPr>
          <a:xfrm>
            <a:off x="2619861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ED3A4D"/>
          </a:solidFill>
          <a:ln cap="flat" cmpd="sng" w="79375">
            <a:solidFill>
              <a:srgbClr val="ED3A4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Action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5"/>
          <p:cNvSpPr/>
          <p:nvPr/>
        </p:nvSpPr>
        <p:spPr>
          <a:xfrm>
            <a:off x="150447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ED3A4D"/>
          </a:solidFill>
          <a:ln cap="flat" cmpd="sng" w="79375">
            <a:solidFill>
              <a:srgbClr val="ED3A4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Action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5"/>
          <p:cNvSpPr/>
          <p:nvPr/>
        </p:nvSpPr>
        <p:spPr>
          <a:xfrm>
            <a:off x="5089275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ED3A4D"/>
          </a:solidFill>
          <a:ln cap="flat" cmpd="sng" w="79375">
            <a:solidFill>
              <a:srgbClr val="ED3A4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Action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5"/>
          <p:cNvSpPr/>
          <p:nvPr/>
        </p:nvSpPr>
        <p:spPr>
          <a:xfrm>
            <a:off x="150447" y="3476500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ED3A4D"/>
          </a:solidFill>
          <a:ln cap="flat" cmpd="sng" w="79375">
            <a:solidFill>
              <a:srgbClr val="ED3A4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Action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5"/>
          <p:cNvSpPr/>
          <p:nvPr/>
        </p:nvSpPr>
        <p:spPr>
          <a:xfrm>
            <a:off x="2619861" y="3476500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ED3A4D"/>
          </a:solidFill>
          <a:ln cap="flat" cmpd="sng" w="79375">
            <a:solidFill>
              <a:srgbClr val="ED3A4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Action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5"/>
          <p:cNvSpPr/>
          <p:nvPr/>
        </p:nvSpPr>
        <p:spPr>
          <a:xfrm>
            <a:off x="5089275" y="3478193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ED3A4D"/>
          </a:solidFill>
          <a:ln cap="flat" cmpd="sng" w="79375">
            <a:solidFill>
              <a:srgbClr val="ED3A4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Action Card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clipart&#10;&#10;Description automatically generated" id="175" name="Google Shape;17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12956" y="2425186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76" name="Google Shape;17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5984" y="2425186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77" name="Google Shape;17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85849" y="2425186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78" name="Google Shape;17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3545" y="5764538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79" name="Google Shape;17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15916" y="5764538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80" name="Google Shape;18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85849" y="5764538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ignpost" id="181" name="Google Shape;181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6384" y="1120653"/>
            <a:ext cx="1136123" cy="113612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ignpost" id="182" name="Google Shape;182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96085" y="1120652"/>
            <a:ext cx="1136123" cy="113612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ignpost" id="183" name="Google Shape;183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55213" y="1120651"/>
            <a:ext cx="1136123" cy="113612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ignpost" id="184" name="Google Shape;184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6384" y="4471760"/>
            <a:ext cx="1136123" cy="113612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ignpost" id="185" name="Google Shape;185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96085" y="4471759"/>
            <a:ext cx="1136123" cy="113612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ignpost" id="186" name="Google Shape;186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55213" y="4471758"/>
            <a:ext cx="1136123" cy="1136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"/>
          <p:cNvSpPr/>
          <p:nvPr/>
        </p:nvSpPr>
        <p:spPr>
          <a:xfrm>
            <a:off x="2619861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ED3A4D"/>
          </a:solidFill>
          <a:ln cap="flat" cmpd="sng" w="79375">
            <a:solidFill>
              <a:srgbClr val="ED3A4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6"/>
          <p:cNvSpPr/>
          <p:nvPr/>
        </p:nvSpPr>
        <p:spPr>
          <a:xfrm>
            <a:off x="150447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ED3A4D"/>
          </a:solidFill>
          <a:ln cap="flat" cmpd="sng" w="79375">
            <a:solidFill>
              <a:srgbClr val="ED3A4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6"/>
          <p:cNvSpPr/>
          <p:nvPr/>
        </p:nvSpPr>
        <p:spPr>
          <a:xfrm>
            <a:off x="5089275" y="153538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ED3A4D"/>
          </a:solidFill>
          <a:ln cap="flat" cmpd="sng" w="79375">
            <a:solidFill>
              <a:srgbClr val="ED3A4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6"/>
          <p:cNvSpPr/>
          <p:nvPr/>
        </p:nvSpPr>
        <p:spPr>
          <a:xfrm>
            <a:off x="150447" y="3476500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ED3A4D"/>
          </a:solidFill>
          <a:ln cap="flat" cmpd="sng" w="79375">
            <a:solidFill>
              <a:srgbClr val="ED3A4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6"/>
          <p:cNvSpPr/>
          <p:nvPr/>
        </p:nvSpPr>
        <p:spPr>
          <a:xfrm>
            <a:off x="2619861" y="3476500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ED3A4D"/>
          </a:solidFill>
          <a:ln cap="flat" cmpd="sng" w="79375">
            <a:solidFill>
              <a:srgbClr val="ED3A4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6"/>
          <p:cNvSpPr/>
          <p:nvPr/>
        </p:nvSpPr>
        <p:spPr>
          <a:xfrm>
            <a:off x="5089275" y="3478193"/>
            <a:ext cx="2268000" cy="3168000"/>
          </a:xfrm>
          <a:prstGeom prst="roundRect">
            <a:avLst>
              <a:gd fmla="val 7018" name="adj"/>
            </a:avLst>
          </a:prstGeom>
          <a:solidFill>
            <a:srgbClr val="ED3A4D"/>
          </a:solidFill>
          <a:ln cap="flat" cmpd="sng" w="79375">
            <a:solidFill>
              <a:srgbClr val="ED3A4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3325" lIns="106675" spcFirstLastPara="1" rIns="106675" wrap="square" tIns="533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Text here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clipart&#10;&#10;Description automatically generated" id="198" name="Google Shape;19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12956" y="2425186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199" name="Google Shape;19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5984" y="2425186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200" name="Google Shape;200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85849" y="2425186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201" name="Google Shape;20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3545" y="5764538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202" name="Google Shape;20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15916" y="5764538"/>
            <a:ext cx="1081807" cy="3689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ipart&#10;&#10;Description automatically generated" id="203" name="Google Shape;20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85849" y="5764538"/>
            <a:ext cx="1081807" cy="3689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2019-03-31T15:20:59Z</dcterms:created>
  <dc:creator>James Gleave</dc:creator>
</cp:coreProperties>
</file>