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8.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7.xml"/>
  <Override ContentType="application/vnd.openxmlformats-officedocument.presentationml.slideMaster+xml" PartName="/ppt/slideMasters/slideMaster6.xml"/>
  <Override ContentType="application/vnd.openxmlformats-officedocument.presentationml.slideMaster+xml" PartName="/ppt/slideMasters/slideMaster5.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7.xml"/>
  <Override ContentType="application/vnd.openxmlformats-officedocument.theme+xml" PartName="/ppt/theme/theme6.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theme+xml" PartName="/ppt/theme/theme8.xml"/>
  <Override ContentType="application/vnd.openxmlformats-officedocument.theme+xml" PartName="/ppt/theme/theme9.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50" r:id="rId5"/>
    <p:sldMasterId id="2147483652" r:id="rId6"/>
    <p:sldMasterId id="2147483654" r:id="rId7"/>
    <p:sldMasterId id="2147483656" r:id="rId8"/>
    <p:sldMasterId id="2147483662" r:id="rId9"/>
    <p:sldMasterId id="2147483664" r:id="rId10"/>
    <p:sldMasterId id="2147483666" r:id="rId11"/>
  </p:sldMasterIdLst>
  <p:notesMasterIdLst>
    <p:notesMasterId r:id="rId12"/>
  </p:notesMasterIdLst>
  <p:sldIdLst>
    <p:sldId id="256" r:id="rId13"/>
    <p:sldId id="257" r:id="rId14"/>
    <p:sldId id="258" r:id="rId15"/>
    <p:sldId id="259" r:id="rId16"/>
    <p:sldId id="260" r:id="rId17"/>
    <p:sldId id="261" r:id="rId18"/>
    <p:sldId id="262" r:id="rId19"/>
    <p:sldId id="263" r:id="rId20"/>
    <p:sldId id="264" r:id="rId21"/>
  </p:sldIdLst>
  <p:sldSz cy="5143500" cx="9144000"/>
  <p:notesSz cx="6858000" cy="9144000"/>
  <p:embeddedFontLst>
    <p:embeddedFont>
      <p:font typeface="Tilt Neon"/>
      <p:regular r:id="rId22"/>
    </p:embeddedFont>
    <p:embeddedFont>
      <p:font typeface="Fira Sans"/>
      <p:regular r:id="rId23"/>
      <p:bold r:id="rId24"/>
      <p:italic r:id="rId25"/>
      <p:boldItalic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000000"/>
          </p15:clr>
        </p15:guide>
        <p15:guide id="2" pos="2880">
          <p15:clr>
            <a:srgbClr val="000000"/>
          </p15:clr>
        </p15:guide>
      </p15:sldGuideLst>
    </p:ext>
    <p:ext uri="GoogleSlidesCustomDataVersion2">
      <go:slidesCustomData xmlns:go="http://customooxmlschemas.google.com/" r:id="rId27" roundtripDataSignature="AMtx7mjLuq5WdspqbUQLR5h0JN3NiSegQ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8.xml"/><Relationship Id="rId22" Type="http://schemas.openxmlformats.org/officeDocument/2006/relationships/font" Target="fonts/TiltNeon-regular.fntdata"/><Relationship Id="rId21" Type="http://schemas.openxmlformats.org/officeDocument/2006/relationships/slide" Target="slides/slide9.xml"/><Relationship Id="rId24" Type="http://schemas.openxmlformats.org/officeDocument/2006/relationships/font" Target="fonts/FiraSans-bold.fntdata"/><Relationship Id="rId23" Type="http://schemas.openxmlformats.org/officeDocument/2006/relationships/font" Target="fonts/FiraSans-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26" Type="http://schemas.openxmlformats.org/officeDocument/2006/relationships/font" Target="fonts/FiraSans-boldItalic.fntdata"/><Relationship Id="rId25" Type="http://schemas.openxmlformats.org/officeDocument/2006/relationships/font" Target="fonts/FiraSans-italic.fntdata"/><Relationship Id="rId27" Type="http://customschemas.google.com/relationships/presentationmetadata" Target="metadata"/><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slideMaster" Target="slideMasters/slideMaster4.xml"/><Relationship Id="rId8" Type="http://schemas.openxmlformats.org/officeDocument/2006/relationships/slideMaster" Target="slideMasters/slideMaster5.xml"/><Relationship Id="rId11" Type="http://schemas.openxmlformats.org/officeDocument/2006/relationships/slideMaster" Target="slideMasters/slideMaster8.xml"/><Relationship Id="rId10" Type="http://schemas.openxmlformats.org/officeDocument/2006/relationships/slideMaster" Target="slideMasters/slideMaster7.xml"/><Relationship Id="rId13" Type="http://schemas.openxmlformats.org/officeDocument/2006/relationships/slide" Target="slides/slide1.xml"/><Relationship Id="rId12" Type="http://schemas.openxmlformats.org/officeDocument/2006/relationships/notesMaster" Target="notesMasters/notesMaster1.xml"/><Relationship Id="rId15" Type="http://schemas.openxmlformats.org/officeDocument/2006/relationships/slide" Target="slides/slide3.xml"/><Relationship Id="rId14" Type="http://schemas.openxmlformats.org/officeDocument/2006/relationships/slide" Target="slides/slide2.xml"/><Relationship Id="rId17" Type="http://schemas.openxmlformats.org/officeDocument/2006/relationships/slide" Target="slides/slide5.xml"/><Relationship Id="rId16" Type="http://schemas.openxmlformats.org/officeDocument/2006/relationships/slide" Target="slides/slide4.xml"/><Relationship Id="rId19" Type="http://schemas.openxmlformats.org/officeDocument/2006/relationships/slide" Target="slides/slide7.xml"/><Relationship Id="rId1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7" name="Shape 7"/>
        <p:cNvGrpSpPr/>
        <p:nvPr/>
      </p:nvGrpSpPr>
      <p:grpSpPr>
        <a:xfrm>
          <a:off x="0" y="0"/>
          <a:ext cx="0" cy="0"/>
          <a:chOff x="0" y="0"/>
          <a:chExt cx="0" cy="0"/>
        </a:xfrm>
      </p:grpSpPr>
      <p:sp>
        <p:nvSpPr>
          <p:cNvPr id="8" name="Google Shape;8;p11"/>
          <p:cNvSpPr txBox="1"/>
          <p:nvPr>
            <p:ph type="title"/>
          </p:nvPr>
        </p:nvSpPr>
        <p:spPr>
          <a:xfrm>
            <a:off x="251520" y="2211710"/>
            <a:ext cx="4104456" cy="99377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rgbClr val="056D71"/>
              </a:buClr>
              <a:buSzPts val="2800"/>
              <a:buFont typeface="Tilt Neon"/>
              <a:buNone/>
              <a:defRPr b="0" i="0" sz="2800" u="none" cap="none" strike="noStrike">
                <a:solidFill>
                  <a:srgbClr val="056D71"/>
                </a:solidFill>
                <a:latin typeface="Tilt Neon"/>
                <a:ea typeface="Tilt Neon"/>
                <a:cs typeface="Tilt Neon"/>
                <a:sym typeface="Tilt Neon"/>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5" name="Shape 55"/>
        <p:cNvGrpSpPr/>
        <p:nvPr/>
      </p:nvGrpSpPr>
      <p:grpSpPr>
        <a:xfrm>
          <a:off x="0" y="0"/>
          <a:ext cx="0" cy="0"/>
          <a:chOff x="0" y="0"/>
          <a:chExt cx="0" cy="0"/>
        </a:xfrm>
      </p:grpSpPr>
      <p:sp>
        <p:nvSpPr>
          <p:cNvPr id="56" name="Google Shape;56;p25"/>
          <p:cNvSpPr txBox="1"/>
          <p:nvPr>
            <p:ph type="title"/>
          </p:nvPr>
        </p:nvSpPr>
        <p:spPr>
          <a:xfrm>
            <a:off x="630238" y="274638"/>
            <a:ext cx="7886700" cy="99377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056D7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25"/>
          <p:cNvSpPr txBox="1"/>
          <p:nvPr>
            <p:ph idx="1" type="body"/>
          </p:nvPr>
        </p:nvSpPr>
        <p:spPr>
          <a:xfrm>
            <a:off x="630238" y="1260475"/>
            <a:ext cx="3868737" cy="619125"/>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rgbClr val="7F7F7F"/>
              </a:buClr>
              <a:buSzPts val="2400"/>
              <a:buNone/>
              <a:defRPr b="1" sz="2400"/>
            </a:lvl1pPr>
            <a:lvl2pPr indent="-228600" lvl="1" marL="914400" algn="l">
              <a:lnSpc>
                <a:spcPct val="90000"/>
              </a:lnSpc>
              <a:spcBef>
                <a:spcPts val="500"/>
              </a:spcBef>
              <a:spcAft>
                <a:spcPts val="0"/>
              </a:spcAft>
              <a:buClr>
                <a:srgbClr val="7F7F7F"/>
              </a:buClr>
              <a:buSzPts val="2000"/>
              <a:buNone/>
              <a:defRPr b="1" sz="2000"/>
            </a:lvl2pPr>
            <a:lvl3pPr indent="-228600" lvl="2" marL="1371600" algn="l">
              <a:lnSpc>
                <a:spcPct val="90000"/>
              </a:lnSpc>
              <a:spcBef>
                <a:spcPts val="500"/>
              </a:spcBef>
              <a:spcAft>
                <a:spcPts val="0"/>
              </a:spcAft>
              <a:buClr>
                <a:srgbClr val="7F7F7F"/>
              </a:buClr>
              <a:buSzPts val="1800"/>
              <a:buNone/>
              <a:defRPr b="1" sz="1800"/>
            </a:lvl3pPr>
            <a:lvl4pPr indent="-228600" lvl="3" marL="1828800" algn="l">
              <a:lnSpc>
                <a:spcPct val="90000"/>
              </a:lnSpc>
              <a:spcBef>
                <a:spcPts val="500"/>
              </a:spcBef>
              <a:spcAft>
                <a:spcPts val="0"/>
              </a:spcAft>
              <a:buClr>
                <a:srgbClr val="7F7F7F"/>
              </a:buClr>
              <a:buSzPts val="1600"/>
              <a:buNone/>
              <a:defRPr b="1" sz="1600"/>
            </a:lvl4pPr>
            <a:lvl5pPr indent="-228600" lvl="4" marL="2286000" algn="l">
              <a:lnSpc>
                <a:spcPct val="90000"/>
              </a:lnSpc>
              <a:spcBef>
                <a:spcPts val="500"/>
              </a:spcBef>
              <a:spcAft>
                <a:spcPts val="0"/>
              </a:spcAft>
              <a:buClr>
                <a:srgbClr val="7F7F7F"/>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8" name="Google Shape;58;p25"/>
          <p:cNvSpPr txBox="1"/>
          <p:nvPr>
            <p:ph idx="2" type="body"/>
          </p:nvPr>
        </p:nvSpPr>
        <p:spPr>
          <a:xfrm>
            <a:off x="630238" y="1879600"/>
            <a:ext cx="3868737" cy="276225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7F7F7F"/>
              </a:buClr>
              <a:buSzPts val="1800"/>
              <a:buChar char="•"/>
              <a:defRPr/>
            </a:lvl1pPr>
            <a:lvl2pPr indent="-342900" lvl="1" marL="914400" algn="l">
              <a:lnSpc>
                <a:spcPct val="90000"/>
              </a:lnSpc>
              <a:spcBef>
                <a:spcPts val="500"/>
              </a:spcBef>
              <a:spcAft>
                <a:spcPts val="0"/>
              </a:spcAft>
              <a:buClr>
                <a:srgbClr val="7F7F7F"/>
              </a:buClr>
              <a:buSzPts val="1800"/>
              <a:buChar char="•"/>
              <a:defRPr/>
            </a:lvl2pPr>
            <a:lvl3pPr indent="-342900" lvl="2" marL="1371600" algn="l">
              <a:lnSpc>
                <a:spcPct val="90000"/>
              </a:lnSpc>
              <a:spcBef>
                <a:spcPts val="500"/>
              </a:spcBef>
              <a:spcAft>
                <a:spcPts val="0"/>
              </a:spcAft>
              <a:buClr>
                <a:srgbClr val="7F7F7F"/>
              </a:buClr>
              <a:buSzPts val="1800"/>
              <a:buChar char="•"/>
              <a:defRPr/>
            </a:lvl3pPr>
            <a:lvl4pPr indent="-342900" lvl="3" marL="1828800" algn="l">
              <a:lnSpc>
                <a:spcPct val="90000"/>
              </a:lnSpc>
              <a:spcBef>
                <a:spcPts val="500"/>
              </a:spcBef>
              <a:spcAft>
                <a:spcPts val="0"/>
              </a:spcAft>
              <a:buClr>
                <a:srgbClr val="7F7F7F"/>
              </a:buClr>
              <a:buSzPts val="1800"/>
              <a:buChar char="•"/>
              <a:defRPr/>
            </a:lvl4pPr>
            <a:lvl5pPr indent="-342900" lvl="4" marL="2286000" algn="l">
              <a:lnSpc>
                <a:spcPct val="90000"/>
              </a:lnSpc>
              <a:spcBef>
                <a:spcPts val="500"/>
              </a:spcBef>
              <a:spcAft>
                <a:spcPts val="0"/>
              </a:spcAft>
              <a:buClr>
                <a:srgbClr val="7F7F7F"/>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9" name="Google Shape;59;p25"/>
          <p:cNvSpPr txBox="1"/>
          <p:nvPr>
            <p:ph idx="3" type="body"/>
          </p:nvPr>
        </p:nvSpPr>
        <p:spPr>
          <a:xfrm>
            <a:off x="4629150" y="1260475"/>
            <a:ext cx="3887788" cy="619125"/>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rgbClr val="7F7F7F"/>
              </a:buClr>
              <a:buSzPts val="2400"/>
              <a:buNone/>
              <a:defRPr b="1" sz="2400"/>
            </a:lvl1pPr>
            <a:lvl2pPr indent="-228600" lvl="1" marL="914400" algn="l">
              <a:lnSpc>
                <a:spcPct val="90000"/>
              </a:lnSpc>
              <a:spcBef>
                <a:spcPts val="500"/>
              </a:spcBef>
              <a:spcAft>
                <a:spcPts val="0"/>
              </a:spcAft>
              <a:buClr>
                <a:srgbClr val="7F7F7F"/>
              </a:buClr>
              <a:buSzPts val="2000"/>
              <a:buNone/>
              <a:defRPr b="1" sz="2000"/>
            </a:lvl2pPr>
            <a:lvl3pPr indent="-228600" lvl="2" marL="1371600" algn="l">
              <a:lnSpc>
                <a:spcPct val="90000"/>
              </a:lnSpc>
              <a:spcBef>
                <a:spcPts val="500"/>
              </a:spcBef>
              <a:spcAft>
                <a:spcPts val="0"/>
              </a:spcAft>
              <a:buClr>
                <a:srgbClr val="7F7F7F"/>
              </a:buClr>
              <a:buSzPts val="1800"/>
              <a:buNone/>
              <a:defRPr b="1" sz="1800"/>
            </a:lvl3pPr>
            <a:lvl4pPr indent="-228600" lvl="3" marL="1828800" algn="l">
              <a:lnSpc>
                <a:spcPct val="90000"/>
              </a:lnSpc>
              <a:spcBef>
                <a:spcPts val="500"/>
              </a:spcBef>
              <a:spcAft>
                <a:spcPts val="0"/>
              </a:spcAft>
              <a:buClr>
                <a:srgbClr val="7F7F7F"/>
              </a:buClr>
              <a:buSzPts val="1600"/>
              <a:buNone/>
              <a:defRPr b="1" sz="1600"/>
            </a:lvl4pPr>
            <a:lvl5pPr indent="-228600" lvl="4" marL="2286000" algn="l">
              <a:lnSpc>
                <a:spcPct val="90000"/>
              </a:lnSpc>
              <a:spcBef>
                <a:spcPts val="500"/>
              </a:spcBef>
              <a:spcAft>
                <a:spcPts val="0"/>
              </a:spcAft>
              <a:buClr>
                <a:srgbClr val="7F7F7F"/>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60" name="Google Shape;60;p25"/>
          <p:cNvSpPr txBox="1"/>
          <p:nvPr>
            <p:ph idx="4" type="body"/>
          </p:nvPr>
        </p:nvSpPr>
        <p:spPr>
          <a:xfrm>
            <a:off x="4629150" y="1879600"/>
            <a:ext cx="3887788" cy="276225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7F7F7F"/>
              </a:buClr>
              <a:buSzPts val="1800"/>
              <a:buChar char="•"/>
              <a:defRPr/>
            </a:lvl1pPr>
            <a:lvl2pPr indent="-342900" lvl="1" marL="914400" algn="l">
              <a:lnSpc>
                <a:spcPct val="90000"/>
              </a:lnSpc>
              <a:spcBef>
                <a:spcPts val="500"/>
              </a:spcBef>
              <a:spcAft>
                <a:spcPts val="0"/>
              </a:spcAft>
              <a:buClr>
                <a:srgbClr val="7F7F7F"/>
              </a:buClr>
              <a:buSzPts val="1800"/>
              <a:buChar char="•"/>
              <a:defRPr/>
            </a:lvl2pPr>
            <a:lvl3pPr indent="-342900" lvl="2" marL="1371600" algn="l">
              <a:lnSpc>
                <a:spcPct val="90000"/>
              </a:lnSpc>
              <a:spcBef>
                <a:spcPts val="500"/>
              </a:spcBef>
              <a:spcAft>
                <a:spcPts val="0"/>
              </a:spcAft>
              <a:buClr>
                <a:srgbClr val="7F7F7F"/>
              </a:buClr>
              <a:buSzPts val="1800"/>
              <a:buChar char="•"/>
              <a:defRPr/>
            </a:lvl3pPr>
            <a:lvl4pPr indent="-342900" lvl="3" marL="1828800" algn="l">
              <a:lnSpc>
                <a:spcPct val="90000"/>
              </a:lnSpc>
              <a:spcBef>
                <a:spcPts val="500"/>
              </a:spcBef>
              <a:spcAft>
                <a:spcPts val="0"/>
              </a:spcAft>
              <a:buClr>
                <a:srgbClr val="7F7F7F"/>
              </a:buClr>
              <a:buSzPts val="1800"/>
              <a:buChar char="•"/>
              <a:defRPr/>
            </a:lvl4pPr>
            <a:lvl5pPr indent="-342900" lvl="4" marL="2286000" algn="l">
              <a:lnSpc>
                <a:spcPct val="90000"/>
              </a:lnSpc>
              <a:spcBef>
                <a:spcPts val="500"/>
              </a:spcBef>
              <a:spcAft>
                <a:spcPts val="0"/>
              </a:spcAft>
              <a:buClr>
                <a:srgbClr val="7F7F7F"/>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1" name="Google Shape;61;p25"/>
          <p:cNvSpPr txBox="1"/>
          <p:nvPr>
            <p:ph idx="10" type="dt"/>
          </p:nvPr>
        </p:nvSpPr>
        <p:spPr>
          <a:xfrm>
            <a:off x="628650" y="4767262"/>
            <a:ext cx="2057400" cy="274637"/>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2" name="Google Shape;62;p25"/>
          <p:cNvSpPr txBox="1"/>
          <p:nvPr>
            <p:ph idx="11" type="ftr"/>
          </p:nvPr>
        </p:nvSpPr>
        <p:spPr>
          <a:xfrm>
            <a:off x="3028950" y="4767262"/>
            <a:ext cx="3086100" cy="274637"/>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25"/>
          <p:cNvSpPr txBox="1"/>
          <p:nvPr>
            <p:ph idx="12" type="sldNum"/>
          </p:nvPr>
        </p:nvSpPr>
        <p:spPr>
          <a:xfrm>
            <a:off x="6457950" y="4767262"/>
            <a:ext cx="2057400" cy="274637"/>
          </a:xfrm>
          <a:prstGeom prst="rect">
            <a:avLst/>
          </a:prstGeom>
          <a:noFill/>
          <a:ln>
            <a:noFill/>
          </a:ln>
        </p:spPr>
        <p:txBody>
          <a:bodyPr anchorCtr="0" anchor="t" bIns="45700" lIns="91425" spcFirstLastPara="1" rIns="91425" wrap="square" tIns="45700">
            <a:noAutofit/>
          </a:bodyPr>
          <a:lstStyle>
            <a:lvl1pPr indent="0" lvl="0" marL="0" marR="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1pPr>
            <a:lvl2pPr indent="0" lvl="1" marL="0" marR="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2pPr>
            <a:lvl3pPr indent="0" lvl="2" marL="0" marR="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3pPr>
            <a:lvl4pPr indent="0" lvl="3" marL="0" marR="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4pPr>
            <a:lvl5pPr indent="0" lvl="4" marL="0" marR="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5pPr>
            <a:lvl6pPr indent="0" lvl="5" marL="0" marR="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6pPr>
            <a:lvl7pPr indent="0" lvl="6" marL="0" marR="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7pPr>
            <a:lvl8pPr indent="0" lvl="7" marL="0" marR="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8pPr>
            <a:lvl9pPr indent="0" lvl="8" marL="0" marR="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1" name="Shape 71"/>
        <p:cNvGrpSpPr/>
        <p:nvPr/>
      </p:nvGrpSpPr>
      <p:grpSpPr>
        <a:xfrm>
          <a:off x="0" y="0"/>
          <a:ext cx="0" cy="0"/>
          <a:chOff x="0" y="0"/>
          <a:chExt cx="0" cy="0"/>
        </a:xfrm>
      </p:grpSpPr>
      <p:sp>
        <p:nvSpPr>
          <p:cNvPr id="72" name="Google Shape;72;p27"/>
          <p:cNvSpPr txBox="1"/>
          <p:nvPr>
            <p:ph type="title"/>
          </p:nvPr>
        </p:nvSpPr>
        <p:spPr>
          <a:xfrm>
            <a:off x="628650" y="274638"/>
            <a:ext cx="7886700" cy="99377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056D7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27"/>
          <p:cNvSpPr txBox="1"/>
          <p:nvPr>
            <p:ph idx="10" type="dt"/>
          </p:nvPr>
        </p:nvSpPr>
        <p:spPr>
          <a:xfrm>
            <a:off x="628650" y="4767262"/>
            <a:ext cx="2057400" cy="274637"/>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27"/>
          <p:cNvSpPr txBox="1"/>
          <p:nvPr>
            <p:ph idx="11" type="ftr"/>
          </p:nvPr>
        </p:nvSpPr>
        <p:spPr>
          <a:xfrm>
            <a:off x="3028950" y="4767262"/>
            <a:ext cx="3086100" cy="274637"/>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5" name="Google Shape;75;p27"/>
          <p:cNvSpPr txBox="1"/>
          <p:nvPr>
            <p:ph idx="12" type="sldNum"/>
          </p:nvPr>
        </p:nvSpPr>
        <p:spPr>
          <a:xfrm>
            <a:off x="6457950" y="4767262"/>
            <a:ext cx="2057400" cy="274637"/>
          </a:xfrm>
          <a:prstGeom prst="rect">
            <a:avLst/>
          </a:prstGeom>
          <a:noFill/>
          <a:ln>
            <a:noFill/>
          </a:ln>
        </p:spPr>
        <p:txBody>
          <a:bodyPr anchorCtr="0" anchor="t" bIns="45700" lIns="91425" spcFirstLastPara="1" rIns="91425" wrap="square" tIns="45700">
            <a:noAutofit/>
          </a:bodyPr>
          <a:lstStyle>
            <a:lvl1pPr indent="0" lvl="0" marL="0" marR="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1pPr>
            <a:lvl2pPr indent="0" lvl="1" marL="0" marR="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2pPr>
            <a:lvl3pPr indent="0" lvl="2" marL="0" marR="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3pPr>
            <a:lvl4pPr indent="0" lvl="3" marL="0" marR="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4pPr>
            <a:lvl5pPr indent="0" lvl="4" marL="0" marR="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5pPr>
            <a:lvl6pPr indent="0" lvl="5" marL="0" marR="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6pPr>
            <a:lvl7pPr indent="0" lvl="6" marL="0" marR="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7pPr>
            <a:lvl8pPr indent="0" lvl="7" marL="0" marR="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8pPr>
            <a:lvl9pPr indent="0" lvl="8" marL="0" marR="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83" name="Shape 83"/>
        <p:cNvGrpSpPr/>
        <p:nvPr/>
      </p:nvGrpSpPr>
      <p:grpSpPr>
        <a:xfrm>
          <a:off x="0" y="0"/>
          <a:ext cx="0" cy="0"/>
          <a:chOff x="0" y="0"/>
          <a:chExt cx="0" cy="0"/>
        </a:xfrm>
      </p:grpSpPr>
      <p:sp>
        <p:nvSpPr>
          <p:cNvPr id="84" name="Google Shape;84;p29"/>
          <p:cNvSpPr txBox="1"/>
          <p:nvPr>
            <p:ph type="title"/>
          </p:nvPr>
        </p:nvSpPr>
        <p:spPr>
          <a:xfrm>
            <a:off x="630238" y="342900"/>
            <a:ext cx="2949575" cy="120015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056D71"/>
              </a:buClr>
              <a:buSzPts val="3200"/>
              <a:buFont typeface="Tilt Neon"/>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5" name="Google Shape;85;p29"/>
          <p:cNvSpPr/>
          <p:nvPr>
            <p:ph idx="2" type="pic"/>
          </p:nvPr>
        </p:nvSpPr>
        <p:spPr>
          <a:xfrm>
            <a:off x="3887788" y="741363"/>
            <a:ext cx="4629150" cy="3654425"/>
          </a:xfrm>
          <a:prstGeom prst="rect">
            <a:avLst/>
          </a:prstGeom>
          <a:noFill/>
          <a:ln>
            <a:noFill/>
          </a:ln>
        </p:spPr>
      </p:sp>
      <p:sp>
        <p:nvSpPr>
          <p:cNvPr id="86" name="Google Shape;86;p29"/>
          <p:cNvSpPr txBox="1"/>
          <p:nvPr>
            <p:ph idx="1" type="body"/>
          </p:nvPr>
        </p:nvSpPr>
        <p:spPr>
          <a:xfrm>
            <a:off x="630238" y="1543050"/>
            <a:ext cx="2949575" cy="28590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7F7F7F"/>
              </a:buClr>
              <a:buSzPts val="1600"/>
              <a:buNone/>
              <a:defRPr sz="1600"/>
            </a:lvl1pPr>
            <a:lvl2pPr indent="-228600" lvl="1" marL="914400" algn="l">
              <a:lnSpc>
                <a:spcPct val="90000"/>
              </a:lnSpc>
              <a:spcBef>
                <a:spcPts val="500"/>
              </a:spcBef>
              <a:spcAft>
                <a:spcPts val="0"/>
              </a:spcAft>
              <a:buClr>
                <a:srgbClr val="7F7F7F"/>
              </a:buClr>
              <a:buSzPts val="1400"/>
              <a:buNone/>
              <a:defRPr sz="1400"/>
            </a:lvl2pPr>
            <a:lvl3pPr indent="-228600" lvl="2" marL="1371600" algn="l">
              <a:lnSpc>
                <a:spcPct val="90000"/>
              </a:lnSpc>
              <a:spcBef>
                <a:spcPts val="500"/>
              </a:spcBef>
              <a:spcAft>
                <a:spcPts val="0"/>
              </a:spcAft>
              <a:buClr>
                <a:srgbClr val="7F7F7F"/>
              </a:buClr>
              <a:buSzPts val="1200"/>
              <a:buNone/>
              <a:defRPr sz="1200"/>
            </a:lvl3pPr>
            <a:lvl4pPr indent="-228600" lvl="3" marL="1828800" algn="l">
              <a:lnSpc>
                <a:spcPct val="90000"/>
              </a:lnSpc>
              <a:spcBef>
                <a:spcPts val="500"/>
              </a:spcBef>
              <a:spcAft>
                <a:spcPts val="0"/>
              </a:spcAft>
              <a:buClr>
                <a:srgbClr val="7F7F7F"/>
              </a:buClr>
              <a:buSzPts val="1000"/>
              <a:buNone/>
              <a:defRPr sz="1000"/>
            </a:lvl4pPr>
            <a:lvl5pPr indent="-228600" lvl="4" marL="2286000" algn="l">
              <a:lnSpc>
                <a:spcPct val="90000"/>
              </a:lnSpc>
              <a:spcBef>
                <a:spcPts val="500"/>
              </a:spcBef>
              <a:spcAft>
                <a:spcPts val="0"/>
              </a:spcAft>
              <a:buClr>
                <a:srgbClr val="7F7F7F"/>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87" name="Google Shape;87;p29"/>
          <p:cNvSpPr txBox="1"/>
          <p:nvPr>
            <p:ph idx="10" type="dt"/>
          </p:nvPr>
        </p:nvSpPr>
        <p:spPr>
          <a:xfrm>
            <a:off x="628650" y="4767262"/>
            <a:ext cx="2057400" cy="274637"/>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8" name="Google Shape;88;p29"/>
          <p:cNvSpPr txBox="1"/>
          <p:nvPr>
            <p:ph idx="11" type="ftr"/>
          </p:nvPr>
        </p:nvSpPr>
        <p:spPr>
          <a:xfrm>
            <a:off x="3028950" y="4767262"/>
            <a:ext cx="3086100" cy="274637"/>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9" name="Google Shape;89;p29"/>
          <p:cNvSpPr txBox="1"/>
          <p:nvPr>
            <p:ph idx="12" type="sldNum"/>
          </p:nvPr>
        </p:nvSpPr>
        <p:spPr>
          <a:xfrm>
            <a:off x="6457950" y="4767262"/>
            <a:ext cx="2057400" cy="274637"/>
          </a:xfrm>
          <a:prstGeom prst="rect">
            <a:avLst/>
          </a:prstGeom>
          <a:noFill/>
          <a:ln>
            <a:noFill/>
          </a:ln>
        </p:spPr>
        <p:txBody>
          <a:bodyPr anchorCtr="0" anchor="t" bIns="45700" lIns="91425" spcFirstLastPara="1" rIns="91425" wrap="square" tIns="45700">
            <a:noAutofit/>
          </a:bodyPr>
          <a:lstStyle>
            <a:lvl1pPr indent="0" lvl="0" marL="0" marR="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1pPr>
            <a:lvl2pPr indent="0" lvl="1" marL="0" marR="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2pPr>
            <a:lvl3pPr indent="0" lvl="2" marL="0" marR="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3pPr>
            <a:lvl4pPr indent="0" lvl="3" marL="0" marR="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4pPr>
            <a:lvl5pPr indent="0" lvl="4" marL="0" marR="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5pPr>
            <a:lvl6pPr indent="0" lvl="5" marL="0" marR="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6pPr>
            <a:lvl7pPr indent="0" lvl="6" marL="0" marR="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7pPr>
            <a:lvl8pPr indent="0" lvl="7" marL="0" marR="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8pPr>
            <a:lvl9pPr indent="0" lvl="8" marL="0" marR="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yout personalizzato">
  <p:cSld name="Layout personalizzato">
    <p:spTree>
      <p:nvGrpSpPr>
        <p:cNvPr id="11" name="Shape 11"/>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9" name="Shape 19"/>
        <p:cNvGrpSpPr/>
        <p:nvPr/>
      </p:nvGrpSpPr>
      <p:grpSpPr>
        <a:xfrm>
          <a:off x="0" y="0"/>
          <a:ext cx="0" cy="0"/>
          <a:chOff x="0" y="0"/>
          <a:chExt cx="0" cy="0"/>
        </a:xfrm>
      </p:grpSpPr>
      <p:sp>
        <p:nvSpPr>
          <p:cNvPr id="20" name="Google Shape;20;p15"/>
          <p:cNvSpPr txBox="1"/>
          <p:nvPr>
            <p:ph type="title"/>
          </p:nvPr>
        </p:nvSpPr>
        <p:spPr>
          <a:xfrm>
            <a:off x="628650" y="274638"/>
            <a:ext cx="7886700" cy="99377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056D7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15"/>
          <p:cNvSpPr txBox="1"/>
          <p:nvPr>
            <p:ph idx="1" type="body"/>
          </p:nvPr>
        </p:nvSpPr>
        <p:spPr>
          <a:xfrm>
            <a:off x="628650" y="1370013"/>
            <a:ext cx="7886700" cy="326231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7F7F7F"/>
              </a:buClr>
              <a:buSzPts val="1800"/>
              <a:buChar char="•"/>
              <a:defRPr/>
            </a:lvl1pPr>
            <a:lvl2pPr indent="-342900" lvl="1" marL="914400" algn="l">
              <a:lnSpc>
                <a:spcPct val="90000"/>
              </a:lnSpc>
              <a:spcBef>
                <a:spcPts val="500"/>
              </a:spcBef>
              <a:spcAft>
                <a:spcPts val="0"/>
              </a:spcAft>
              <a:buClr>
                <a:srgbClr val="7F7F7F"/>
              </a:buClr>
              <a:buSzPts val="1800"/>
              <a:buChar char="•"/>
              <a:defRPr/>
            </a:lvl2pPr>
            <a:lvl3pPr indent="-342900" lvl="2" marL="1371600" algn="l">
              <a:lnSpc>
                <a:spcPct val="90000"/>
              </a:lnSpc>
              <a:spcBef>
                <a:spcPts val="500"/>
              </a:spcBef>
              <a:spcAft>
                <a:spcPts val="0"/>
              </a:spcAft>
              <a:buClr>
                <a:srgbClr val="7F7F7F"/>
              </a:buClr>
              <a:buSzPts val="1800"/>
              <a:buChar char="•"/>
              <a:defRPr/>
            </a:lvl3pPr>
            <a:lvl4pPr indent="-342900" lvl="3" marL="1828800" algn="l">
              <a:lnSpc>
                <a:spcPct val="90000"/>
              </a:lnSpc>
              <a:spcBef>
                <a:spcPts val="500"/>
              </a:spcBef>
              <a:spcAft>
                <a:spcPts val="0"/>
              </a:spcAft>
              <a:buClr>
                <a:srgbClr val="7F7F7F"/>
              </a:buClr>
              <a:buSzPts val="1800"/>
              <a:buChar char="•"/>
              <a:defRPr/>
            </a:lvl4pPr>
            <a:lvl5pPr indent="-342900" lvl="4" marL="2286000" algn="l">
              <a:lnSpc>
                <a:spcPct val="90000"/>
              </a:lnSpc>
              <a:spcBef>
                <a:spcPts val="500"/>
              </a:spcBef>
              <a:spcAft>
                <a:spcPts val="0"/>
              </a:spcAft>
              <a:buClr>
                <a:srgbClr val="7F7F7F"/>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2" name="Google Shape;22;p15"/>
          <p:cNvSpPr txBox="1"/>
          <p:nvPr>
            <p:ph idx="10" type="dt"/>
          </p:nvPr>
        </p:nvSpPr>
        <p:spPr>
          <a:xfrm>
            <a:off x="628650" y="4767262"/>
            <a:ext cx="2057400" cy="274637"/>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15"/>
          <p:cNvSpPr txBox="1"/>
          <p:nvPr>
            <p:ph idx="11" type="ftr"/>
          </p:nvPr>
        </p:nvSpPr>
        <p:spPr>
          <a:xfrm>
            <a:off x="3028950" y="4767262"/>
            <a:ext cx="3086100" cy="274637"/>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15"/>
          <p:cNvSpPr txBox="1"/>
          <p:nvPr>
            <p:ph idx="12" type="sldNum"/>
          </p:nvPr>
        </p:nvSpPr>
        <p:spPr>
          <a:xfrm>
            <a:off x="6457950" y="4767262"/>
            <a:ext cx="2057400" cy="274637"/>
          </a:xfrm>
          <a:prstGeom prst="rect">
            <a:avLst/>
          </a:prstGeom>
          <a:noFill/>
          <a:ln>
            <a:noFill/>
          </a:ln>
        </p:spPr>
        <p:txBody>
          <a:bodyPr anchorCtr="0" anchor="t" bIns="45700" lIns="91425" spcFirstLastPara="1" rIns="91425" wrap="square" tIns="45700">
            <a:noAutofit/>
          </a:bodyPr>
          <a:lstStyle>
            <a:lvl1pPr indent="0" lvl="0" marL="0" marR="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1pPr>
            <a:lvl2pPr indent="0" lvl="1" marL="0" marR="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2pPr>
            <a:lvl3pPr indent="0" lvl="2" marL="0" marR="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3pPr>
            <a:lvl4pPr indent="0" lvl="3" marL="0" marR="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4pPr>
            <a:lvl5pPr indent="0" lvl="4" marL="0" marR="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5pPr>
            <a:lvl6pPr indent="0" lvl="5" marL="0" marR="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6pPr>
            <a:lvl7pPr indent="0" lvl="6" marL="0" marR="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7pPr>
            <a:lvl8pPr indent="0" lvl="7" marL="0" marR="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8pPr>
            <a:lvl9pPr indent="0" lvl="8" marL="0" marR="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28" name="Shape 28"/>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33" name="Shape 33"/>
        <p:cNvGrpSpPr/>
        <p:nvPr/>
      </p:nvGrpSpPr>
      <p:grpSpPr>
        <a:xfrm>
          <a:off x="0" y="0"/>
          <a:ext cx="0" cy="0"/>
          <a:chOff x="0" y="0"/>
          <a:chExt cx="0" cy="0"/>
        </a:xfrm>
      </p:grpSpPr>
      <p:sp>
        <p:nvSpPr>
          <p:cNvPr id="34" name="Google Shape;34;p19"/>
          <p:cNvSpPr txBox="1"/>
          <p:nvPr>
            <p:ph type="title"/>
          </p:nvPr>
        </p:nvSpPr>
        <p:spPr>
          <a:xfrm>
            <a:off x="630238" y="342900"/>
            <a:ext cx="2949575" cy="120015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056D71"/>
              </a:buClr>
              <a:buSzPts val="3200"/>
              <a:buFont typeface="Tilt Neon"/>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19"/>
          <p:cNvSpPr txBox="1"/>
          <p:nvPr>
            <p:ph idx="1" type="body"/>
          </p:nvPr>
        </p:nvSpPr>
        <p:spPr>
          <a:xfrm>
            <a:off x="3887788" y="741363"/>
            <a:ext cx="4629150" cy="36544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rgbClr val="7F7F7F"/>
              </a:buClr>
              <a:buSzPts val="3200"/>
              <a:buChar char="•"/>
              <a:defRPr sz="3200"/>
            </a:lvl1pPr>
            <a:lvl2pPr indent="-406400" lvl="1" marL="914400" algn="l">
              <a:lnSpc>
                <a:spcPct val="90000"/>
              </a:lnSpc>
              <a:spcBef>
                <a:spcPts val="500"/>
              </a:spcBef>
              <a:spcAft>
                <a:spcPts val="0"/>
              </a:spcAft>
              <a:buClr>
                <a:srgbClr val="7F7F7F"/>
              </a:buClr>
              <a:buSzPts val="2800"/>
              <a:buChar char="•"/>
              <a:defRPr sz="2800"/>
            </a:lvl2pPr>
            <a:lvl3pPr indent="-381000" lvl="2" marL="1371600" algn="l">
              <a:lnSpc>
                <a:spcPct val="90000"/>
              </a:lnSpc>
              <a:spcBef>
                <a:spcPts val="500"/>
              </a:spcBef>
              <a:spcAft>
                <a:spcPts val="0"/>
              </a:spcAft>
              <a:buClr>
                <a:srgbClr val="7F7F7F"/>
              </a:buClr>
              <a:buSzPts val="2400"/>
              <a:buChar char="•"/>
              <a:defRPr sz="2400"/>
            </a:lvl3pPr>
            <a:lvl4pPr indent="-355600" lvl="3" marL="1828800" algn="l">
              <a:lnSpc>
                <a:spcPct val="90000"/>
              </a:lnSpc>
              <a:spcBef>
                <a:spcPts val="500"/>
              </a:spcBef>
              <a:spcAft>
                <a:spcPts val="0"/>
              </a:spcAft>
              <a:buClr>
                <a:srgbClr val="7F7F7F"/>
              </a:buClr>
              <a:buSzPts val="2000"/>
              <a:buChar char="•"/>
              <a:defRPr sz="2000"/>
            </a:lvl4pPr>
            <a:lvl5pPr indent="-355600" lvl="4" marL="2286000" algn="l">
              <a:lnSpc>
                <a:spcPct val="90000"/>
              </a:lnSpc>
              <a:spcBef>
                <a:spcPts val="500"/>
              </a:spcBef>
              <a:spcAft>
                <a:spcPts val="0"/>
              </a:spcAft>
              <a:buClr>
                <a:srgbClr val="7F7F7F"/>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36" name="Google Shape;36;p19"/>
          <p:cNvSpPr txBox="1"/>
          <p:nvPr>
            <p:ph idx="2" type="body"/>
          </p:nvPr>
        </p:nvSpPr>
        <p:spPr>
          <a:xfrm>
            <a:off x="630238" y="1543050"/>
            <a:ext cx="2949575" cy="28590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7F7F7F"/>
              </a:buClr>
              <a:buSzPts val="1600"/>
              <a:buNone/>
              <a:defRPr sz="1600"/>
            </a:lvl1pPr>
            <a:lvl2pPr indent="-228600" lvl="1" marL="914400" algn="l">
              <a:lnSpc>
                <a:spcPct val="90000"/>
              </a:lnSpc>
              <a:spcBef>
                <a:spcPts val="500"/>
              </a:spcBef>
              <a:spcAft>
                <a:spcPts val="0"/>
              </a:spcAft>
              <a:buClr>
                <a:srgbClr val="7F7F7F"/>
              </a:buClr>
              <a:buSzPts val="1400"/>
              <a:buNone/>
              <a:defRPr sz="1400"/>
            </a:lvl2pPr>
            <a:lvl3pPr indent="-228600" lvl="2" marL="1371600" algn="l">
              <a:lnSpc>
                <a:spcPct val="90000"/>
              </a:lnSpc>
              <a:spcBef>
                <a:spcPts val="500"/>
              </a:spcBef>
              <a:spcAft>
                <a:spcPts val="0"/>
              </a:spcAft>
              <a:buClr>
                <a:srgbClr val="7F7F7F"/>
              </a:buClr>
              <a:buSzPts val="1200"/>
              <a:buNone/>
              <a:defRPr sz="1200"/>
            </a:lvl3pPr>
            <a:lvl4pPr indent="-228600" lvl="3" marL="1828800" algn="l">
              <a:lnSpc>
                <a:spcPct val="90000"/>
              </a:lnSpc>
              <a:spcBef>
                <a:spcPts val="500"/>
              </a:spcBef>
              <a:spcAft>
                <a:spcPts val="0"/>
              </a:spcAft>
              <a:buClr>
                <a:srgbClr val="7F7F7F"/>
              </a:buClr>
              <a:buSzPts val="1000"/>
              <a:buNone/>
              <a:defRPr sz="1000"/>
            </a:lvl4pPr>
            <a:lvl5pPr indent="-228600" lvl="4" marL="2286000" algn="l">
              <a:lnSpc>
                <a:spcPct val="90000"/>
              </a:lnSpc>
              <a:spcBef>
                <a:spcPts val="500"/>
              </a:spcBef>
              <a:spcAft>
                <a:spcPts val="0"/>
              </a:spcAft>
              <a:buClr>
                <a:srgbClr val="7F7F7F"/>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7" name="Shape 37"/>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8" name="Shape 38"/>
        <p:cNvGrpSpPr/>
        <p:nvPr/>
      </p:nvGrpSpPr>
      <p:grpSpPr>
        <a:xfrm>
          <a:off x="0" y="0"/>
          <a:ext cx="0" cy="0"/>
          <a:chOff x="0" y="0"/>
          <a:chExt cx="0" cy="0"/>
        </a:xfrm>
      </p:grpSpPr>
      <p:sp>
        <p:nvSpPr>
          <p:cNvPr id="39" name="Google Shape;39;p21"/>
          <p:cNvSpPr txBox="1"/>
          <p:nvPr>
            <p:ph type="title"/>
          </p:nvPr>
        </p:nvSpPr>
        <p:spPr>
          <a:xfrm>
            <a:off x="628650" y="274638"/>
            <a:ext cx="7886700" cy="99377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056D7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21"/>
          <p:cNvSpPr txBox="1"/>
          <p:nvPr>
            <p:ph idx="1" type="body"/>
          </p:nvPr>
        </p:nvSpPr>
        <p:spPr>
          <a:xfrm>
            <a:off x="628650" y="1370013"/>
            <a:ext cx="3867150" cy="326231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7F7F7F"/>
              </a:buClr>
              <a:buSzPts val="1800"/>
              <a:buChar char="•"/>
              <a:defRPr/>
            </a:lvl1pPr>
            <a:lvl2pPr indent="-342900" lvl="1" marL="914400" algn="l">
              <a:lnSpc>
                <a:spcPct val="90000"/>
              </a:lnSpc>
              <a:spcBef>
                <a:spcPts val="500"/>
              </a:spcBef>
              <a:spcAft>
                <a:spcPts val="0"/>
              </a:spcAft>
              <a:buClr>
                <a:srgbClr val="7F7F7F"/>
              </a:buClr>
              <a:buSzPts val="1800"/>
              <a:buChar char="•"/>
              <a:defRPr/>
            </a:lvl2pPr>
            <a:lvl3pPr indent="-342900" lvl="2" marL="1371600" algn="l">
              <a:lnSpc>
                <a:spcPct val="90000"/>
              </a:lnSpc>
              <a:spcBef>
                <a:spcPts val="500"/>
              </a:spcBef>
              <a:spcAft>
                <a:spcPts val="0"/>
              </a:spcAft>
              <a:buClr>
                <a:srgbClr val="7F7F7F"/>
              </a:buClr>
              <a:buSzPts val="1800"/>
              <a:buChar char="•"/>
              <a:defRPr/>
            </a:lvl3pPr>
            <a:lvl4pPr indent="-342900" lvl="3" marL="1828800" algn="l">
              <a:lnSpc>
                <a:spcPct val="90000"/>
              </a:lnSpc>
              <a:spcBef>
                <a:spcPts val="500"/>
              </a:spcBef>
              <a:spcAft>
                <a:spcPts val="0"/>
              </a:spcAft>
              <a:buClr>
                <a:srgbClr val="7F7F7F"/>
              </a:buClr>
              <a:buSzPts val="1800"/>
              <a:buChar char="•"/>
              <a:defRPr/>
            </a:lvl4pPr>
            <a:lvl5pPr indent="-342900" lvl="4" marL="2286000" algn="l">
              <a:lnSpc>
                <a:spcPct val="90000"/>
              </a:lnSpc>
              <a:spcBef>
                <a:spcPts val="500"/>
              </a:spcBef>
              <a:spcAft>
                <a:spcPts val="0"/>
              </a:spcAft>
              <a:buClr>
                <a:srgbClr val="7F7F7F"/>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 name="Google Shape;41;p21"/>
          <p:cNvSpPr txBox="1"/>
          <p:nvPr>
            <p:ph idx="2" type="body"/>
          </p:nvPr>
        </p:nvSpPr>
        <p:spPr>
          <a:xfrm>
            <a:off x="4648200" y="1370013"/>
            <a:ext cx="3867150" cy="326231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7F7F7F"/>
              </a:buClr>
              <a:buSzPts val="1800"/>
              <a:buChar char="•"/>
              <a:defRPr/>
            </a:lvl1pPr>
            <a:lvl2pPr indent="-342900" lvl="1" marL="914400" algn="l">
              <a:lnSpc>
                <a:spcPct val="90000"/>
              </a:lnSpc>
              <a:spcBef>
                <a:spcPts val="500"/>
              </a:spcBef>
              <a:spcAft>
                <a:spcPts val="0"/>
              </a:spcAft>
              <a:buClr>
                <a:srgbClr val="7F7F7F"/>
              </a:buClr>
              <a:buSzPts val="1800"/>
              <a:buChar char="•"/>
              <a:defRPr/>
            </a:lvl2pPr>
            <a:lvl3pPr indent="-342900" lvl="2" marL="1371600" algn="l">
              <a:lnSpc>
                <a:spcPct val="90000"/>
              </a:lnSpc>
              <a:spcBef>
                <a:spcPts val="500"/>
              </a:spcBef>
              <a:spcAft>
                <a:spcPts val="0"/>
              </a:spcAft>
              <a:buClr>
                <a:srgbClr val="7F7F7F"/>
              </a:buClr>
              <a:buSzPts val="1800"/>
              <a:buChar char="•"/>
              <a:defRPr/>
            </a:lvl3pPr>
            <a:lvl4pPr indent="-342900" lvl="3" marL="1828800" algn="l">
              <a:lnSpc>
                <a:spcPct val="90000"/>
              </a:lnSpc>
              <a:spcBef>
                <a:spcPts val="500"/>
              </a:spcBef>
              <a:spcAft>
                <a:spcPts val="0"/>
              </a:spcAft>
              <a:buClr>
                <a:srgbClr val="7F7F7F"/>
              </a:buClr>
              <a:buSzPts val="1800"/>
              <a:buChar char="•"/>
              <a:defRPr/>
            </a:lvl4pPr>
            <a:lvl5pPr indent="-342900" lvl="4" marL="2286000" algn="l">
              <a:lnSpc>
                <a:spcPct val="90000"/>
              </a:lnSpc>
              <a:spcBef>
                <a:spcPts val="500"/>
              </a:spcBef>
              <a:spcAft>
                <a:spcPts val="0"/>
              </a:spcAft>
              <a:buClr>
                <a:srgbClr val="7F7F7F"/>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2" name="Shape 42"/>
        <p:cNvGrpSpPr/>
        <p:nvPr/>
      </p:nvGrpSpPr>
      <p:grpSpPr>
        <a:xfrm>
          <a:off x="0" y="0"/>
          <a:ext cx="0" cy="0"/>
          <a:chOff x="0" y="0"/>
          <a:chExt cx="0" cy="0"/>
        </a:xfrm>
      </p:grpSpPr>
      <p:sp>
        <p:nvSpPr>
          <p:cNvPr id="43" name="Google Shape;43;p22"/>
          <p:cNvSpPr txBox="1"/>
          <p:nvPr>
            <p:ph type="title"/>
          </p:nvPr>
        </p:nvSpPr>
        <p:spPr>
          <a:xfrm>
            <a:off x="623888" y="1282700"/>
            <a:ext cx="7886700" cy="213995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056D71"/>
              </a:buClr>
              <a:buSzPts val="6000"/>
              <a:buFont typeface="Tilt Neon"/>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22"/>
          <p:cNvSpPr txBox="1"/>
          <p:nvPr>
            <p:ph idx="1" type="body"/>
          </p:nvPr>
        </p:nvSpPr>
        <p:spPr>
          <a:xfrm>
            <a:off x="623888" y="3441700"/>
            <a:ext cx="7886700" cy="112553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45" name="Shape 45"/>
        <p:cNvGrpSpPr/>
        <p:nvPr/>
      </p:nvGrpSpPr>
      <p:grpSpPr>
        <a:xfrm>
          <a:off x="0" y="0"/>
          <a:ext cx="0" cy="0"/>
          <a:chOff x="0" y="0"/>
          <a:chExt cx="0" cy="0"/>
        </a:xfrm>
      </p:grpSpPr>
      <p:sp>
        <p:nvSpPr>
          <p:cNvPr id="46" name="Google Shape;46;p23"/>
          <p:cNvSpPr txBox="1"/>
          <p:nvPr>
            <p:ph type="ctrTitle"/>
          </p:nvPr>
        </p:nvSpPr>
        <p:spPr>
          <a:xfrm>
            <a:off x="1143000" y="841375"/>
            <a:ext cx="6858000" cy="17907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rgbClr val="056D71"/>
              </a:buClr>
              <a:buSzPts val="6000"/>
              <a:buFont typeface="Tilt Neon"/>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23"/>
          <p:cNvSpPr txBox="1"/>
          <p:nvPr>
            <p:ph idx="1" type="subTitle"/>
          </p:nvPr>
        </p:nvSpPr>
        <p:spPr>
          <a:xfrm>
            <a:off x="1143000" y="2701925"/>
            <a:ext cx="6858000" cy="1241425"/>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rgbClr val="7F7F7F"/>
              </a:buClr>
              <a:buSzPts val="2400"/>
              <a:buNone/>
              <a:defRPr sz="2400"/>
            </a:lvl1pPr>
            <a:lvl2pPr lvl="1" algn="ctr">
              <a:lnSpc>
                <a:spcPct val="90000"/>
              </a:lnSpc>
              <a:spcBef>
                <a:spcPts val="500"/>
              </a:spcBef>
              <a:spcAft>
                <a:spcPts val="0"/>
              </a:spcAft>
              <a:buClr>
                <a:srgbClr val="7F7F7F"/>
              </a:buClr>
              <a:buSzPts val="2000"/>
              <a:buNone/>
              <a:defRPr sz="2000"/>
            </a:lvl2pPr>
            <a:lvl3pPr lvl="2" algn="ctr">
              <a:lnSpc>
                <a:spcPct val="90000"/>
              </a:lnSpc>
              <a:spcBef>
                <a:spcPts val="500"/>
              </a:spcBef>
              <a:spcAft>
                <a:spcPts val="0"/>
              </a:spcAft>
              <a:buClr>
                <a:srgbClr val="7F7F7F"/>
              </a:buClr>
              <a:buSzPts val="1800"/>
              <a:buNone/>
              <a:defRPr sz="1800"/>
            </a:lvl3pPr>
            <a:lvl4pPr lvl="3" algn="ctr">
              <a:lnSpc>
                <a:spcPct val="90000"/>
              </a:lnSpc>
              <a:spcBef>
                <a:spcPts val="500"/>
              </a:spcBef>
              <a:spcAft>
                <a:spcPts val="0"/>
              </a:spcAft>
              <a:buClr>
                <a:srgbClr val="7F7F7F"/>
              </a:buClr>
              <a:buSzPts val="1600"/>
              <a:buNone/>
              <a:defRPr sz="1600"/>
            </a:lvl4pPr>
            <a:lvl5pPr lvl="4" algn="ctr">
              <a:lnSpc>
                <a:spcPct val="90000"/>
              </a:lnSpc>
              <a:spcBef>
                <a:spcPts val="500"/>
              </a:spcBef>
              <a:spcAft>
                <a:spcPts val="0"/>
              </a:spcAft>
              <a:buClr>
                <a:srgbClr val="7F7F7F"/>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1.xml"/><Relationship Id="rId3"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2.xml"/><Relationship Id="rId3" Type="http://schemas.openxmlformats.org/officeDocument/2006/relationships/theme" Target="../theme/theme4.xml"/></Relationships>
</file>

<file path=ppt/slideMasters/_rels/slideMaster3.xml.rels><?xml version="1.0" encoding="UTF-8" standalone="yes"?>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3.xml"/><Relationship Id="rId3" Type="http://schemas.openxmlformats.org/officeDocument/2006/relationships/theme" Target="../theme/theme5.xml"/></Relationships>
</file>

<file path=ppt/slideMasters/_rels/slideMaster4.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3.png"/><Relationship Id="rId3" Type="http://schemas.openxmlformats.org/officeDocument/2006/relationships/slideLayout" Target="../slideLayouts/slideLayout4.xml"/><Relationship Id="rId4" Type="http://schemas.openxmlformats.org/officeDocument/2006/relationships/theme" Target="../theme/theme2.xml"/></Relationships>
</file>

<file path=ppt/slideMasters/_rels/slideMaster5.xml.rels><?xml version="1.0" encoding="UTF-8" standalone="yes"?>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5.xml"/><Relationship Id="rId3" Type="http://schemas.openxmlformats.org/officeDocument/2006/relationships/slideLayout" Target="../slideLayouts/slideLayout6.xml"/><Relationship Id="rId4" Type="http://schemas.openxmlformats.org/officeDocument/2006/relationships/slideLayout" Target="../slideLayouts/slideLayout7.xml"/><Relationship Id="rId5" Type="http://schemas.openxmlformats.org/officeDocument/2006/relationships/slideLayout" Target="../slideLayouts/slideLayout8.xml"/><Relationship Id="rId6" Type="http://schemas.openxmlformats.org/officeDocument/2006/relationships/slideLayout" Target="../slideLayouts/slideLayout9.xml"/><Relationship Id="rId7" Type="http://schemas.openxmlformats.org/officeDocument/2006/relationships/theme" Target="../theme/theme6.xml"/></Relationships>
</file>

<file path=ppt/slideMasters/_rels/slideMaster6.xml.rels><?xml version="1.0" encoding="UTF-8" standalone="yes"?>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10.xml"/><Relationship Id="rId3" Type="http://schemas.openxmlformats.org/officeDocument/2006/relationships/theme" Target="../theme/theme3.xml"/></Relationships>
</file>

<file path=ppt/slideMasters/_rels/slideMaster7.xml.rels><?xml version="1.0" encoding="UTF-8" standalone="yes"?>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11.xml"/><Relationship Id="rId3" Type="http://schemas.openxmlformats.org/officeDocument/2006/relationships/theme" Target="../theme/theme9.xml"/></Relationships>
</file>

<file path=ppt/slideMasters/_rels/slideMaster8.xml.rels><?xml version="1.0" encoding="UTF-8" standalone="yes"?>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12.xml"/><Relationship Id="rId3" Type="http://schemas.openxmlformats.org/officeDocument/2006/relationships/theme" Target="../theme/theme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pic>
        <p:nvPicPr>
          <p:cNvPr id="6" name="Google Shape;6;p10"/>
          <p:cNvPicPr preferRelativeResize="0"/>
          <p:nvPr/>
        </p:nvPicPr>
        <p:blipFill rotWithShape="1">
          <a:blip r:embed="rId1">
            <a:alphaModFix/>
          </a:blip>
          <a:srcRect b="0" l="0" r="0" t="0"/>
          <a:stretch/>
        </p:blipFill>
        <p:spPr>
          <a:xfrm>
            <a:off x="0" y="0"/>
            <a:ext cx="9144000" cy="514350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pic>
        <p:nvPicPr>
          <p:cNvPr id="10" name="Google Shape;10;p12"/>
          <p:cNvPicPr preferRelativeResize="0"/>
          <p:nvPr/>
        </p:nvPicPr>
        <p:blipFill rotWithShape="1">
          <a:blip r:embed="rId1">
            <a:alphaModFix/>
          </a:blip>
          <a:srcRect b="0" l="0" r="0" t="0"/>
          <a:stretch/>
        </p:blipFill>
        <p:spPr>
          <a:xfrm>
            <a:off x="0" y="0"/>
            <a:ext cx="9144000" cy="514350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51"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 name="Shape 12"/>
        <p:cNvGrpSpPr/>
        <p:nvPr/>
      </p:nvGrpSpPr>
      <p:grpSpPr>
        <a:xfrm>
          <a:off x="0" y="0"/>
          <a:ext cx="0" cy="0"/>
          <a:chOff x="0" y="0"/>
          <a:chExt cx="0" cy="0"/>
        </a:xfrm>
      </p:grpSpPr>
      <p:pic>
        <p:nvPicPr>
          <p:cNvPr id="13" name="Google Shape;13;p14"/>
          <p:cNvPicPr preferRelativeResize="0"/>
          <p:nvPr/>
        </p:nvPicPr>
        <p:blipFill rotWithShape="1">
          <a:blip r:embed="rId1">
            <a:alphaModFix/>
          </a:blip>
          <a:srcRect b="0" l="0" r="0" t="0"/>
          <a:stretch/>
        </p:blipFill>
        <p:spPr>
          <a:xfrm>
            <a:off x="0" y="0"/>
            <a:ext cx="9144000" cy="5143500"/>
          </a:xfrm>
          <a:prstGeom prst="rect">
            <a:avLst/>
          </a:prstGeom>
          <a:noFill/>
          <a:ln>
            <a:noFill/>
          </a:ln>
        </p:spPr>
      </p:pic>
      <p:sp>
        <p:nvSpPr>
          <p:cNvPr id="14" name="Google Shape;14;p14"/>
          <p:cNvSpPr txBox="1"/>
          <p:nvPr>
            <p:ph type="title"/>
          </p:nvPr>
        </p:nvSpPr>
        <p:spPr>
          <a:xfrm>
            <a:off x="628650" y="274637"/>
            <a:ext cx="7886700" cy="99377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5" name="Google Shape;15;p14"/>
          <p:cNvSpPr txBox="1"/>
          <p:nvPr>
            <p:ph idx="1" type="body"/>
          </p:nvPr>
        </p:nvSpPr>
        <p:spPr>
          <a:xfrm>
            <a:off x="628650" y="1370012"/>
            <a:ext cx="7886700" cy="3262312"/>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1pPr>
            <a:lvl2pPr indent="-228600" lvl="1" marL="9144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6" name="Google Shape;16;p14"/>
          <p:cNvSpPr txBox="1"/>
          <p:nvPr>
            <p:ph idx="10" type="dt"/>
          </p:nvPr>
        </p:nvSpPr>
        <p:spPr>
          <a:xfrm>
            <a:off x="628650" y="4767262"/>
            <a:ext cx="2057400" cy="274637"/>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7" name="Google Shape;17;p14"/>
          <p:cNvSpPr txBox="1"/>
          <p:nvPr>
            <p:ph idx="11" type="ftr"/>
          </p:nvPr>
        </p:nvSpPr>
        <p:spPr>
          <a:xfrm>
            <a:off x="3028950" y="4767262"/>
            <a:ext cx="3086100" cy="274637"/>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8" name="Google Shape;18;p14"/>
          <p:cNvSpPr txBox="1"/>
          <p:nvPr>
            <p:ph idx="12" type="sldNum"/>
          </p:nvPr>
        </p:nvSpPr>
        <p:spPr>
          <a:xfrm>
            <a:off x="6457950" y="4767262"/>
            <a:ext cx="2057400" cy="274637"/>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sz="1400">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53"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5" name="Shape 25"/>
        <p:cNvGrpSpPr/>
        <p:nvPr/>
      </p:nvGrpSpPr>
      <p:grpSpPr>
        <a:xfrm>
          <a:off x="0" y="0"/>
          <a:ext cx="0" cy="0"/>
          <a:chOff x="0" y="0"/>
          <a:chExt cx="0" cy="0"/>
        </a:xfrm>
      </p:grpSpPr>
      <p:pic>
        <p:nvPicPr>
          <p:cNvPr id="26" name="Google Shape;26;p16"/>
          <p:cNvPicPr preferRelativeResize="0"/>
          <p:nvPr/>
        </p:nvPicPr>
        <p:blipFill rotWithShape="1">
          <a:blip r:embed="rId1">
            <a:alphaModFix/>
          </a:blip>
          <a:srcRect b="0" l="0" r="0" t="0"/>
          <a:stretch/>
        </p:blipFill>
        <p:spPr>
          <a:xfrm>
            <a:off x="0" y="0"/>
            <a:ext cx="9144000" cy="5143500"/>
          </a:xfrm>
          <a:prstGeom prst="rect">
            <a:avLst/>
          </a:prstGeom>
          <a:noFill/>
          <a:ln>
            <a:noFill/>
          </a:ln>
        </p:spPr>
      </p:pic>
      <p:pic>
        <p:nvPicPr>
          <p:cNvPr id="27" name="Google Shape;27;p16"/>
          <p:cNvPicPr preferRelativeResize="0"/>
          <p:nvPr/>
        </p:nvPicPr>
        <p:blipFill rotWithShape="1">
          <a:blip r:embed="rId2">
            <a:alphaModFix/>
          </a:blip>
          <a:srcRect b="0" l="0" r="0" t="0"/>
          <a:stretch/>
        </p:blipFill>
        <p:spPr>
          <a:xfrm>
            <a:off x="0" y="0"/>
            <a:ext cx="9144000" cy="514350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55" r:id="rId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9" name="Shape 29"/>
        <p:cNvGrpSpPr/>
        <p:nvPr/>
      </p:nvGrpSpPr>
      <p:grpSpPr>
        <a:xfrm>
          <a:off x="0" y="0"/>
          <a:ext cx="0" cy="0"/>
          <a:chOff x="0" y="0"/>
          <a:chExt cx="0" cy="0"/>
        </a:xfrm>
      </p:grpSpPr>
      <p:pic>
        <p:nvPicPr>
          <p:cNvPr id="30" name="Google Shape;30;p18"/>
          <p:cNvPicPr preferRelativeResize="0"/>
          <p:nvPr/>
        </p:nvPicPr>
        <p:blipFill rotWithShape="1">
          <a:blip r:embed="rId1">
            <a:alphaModFix/>
          </a:blip>
          <a:srcRect b="0" l="0" r="0" t="0"/>
          <a:stretch/>
        </p:blipFill>
        <p:spPr>
          <a:xfrm>
            <a:off x="0" y="0"/>
            <a:ext cx="9144000" cy="5143500"/>
          </a:xfrm>
          <a:prstGeom prst="rect">
            <a:avLst/>
          </a:prstGeom>
          <a:noFill/>
          <a:ln>
            <a:noFill/>
          </a:ln>
        </p:spPr>
      </p:pic>
      <p:sp>
        <p:nvSpPr>
          <p:cNvPr id="31" name="Google Shape;31;p18"/>
          <p:cNvSpPr txBox="1"/>
          <p:nvPr>
            <p:ph type="title"/>
          </p:nvPr>
        </p:nvSpPr>
        <p:spPr>
          <a:xfrm>
            <a:off x="628650" y="274637"/>
            <a:ext cx="7886700" cy="99377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32" name="Google Shape;32;p18"/>
          <p:cNvSpPr txBox="1"/>
          <p:nvPr>
            <p:ph idx="1" type="body"/>
          </p:nvPr>
        </p:nvSpPr>
        <p:spPr>
          <a:xfrm>
            <a:off x="628650" y="1370012"/>
            <a:ext cx="7886700" cy="3262312"/>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1pPr>
            <a:lvl2pPr indent="-228600" lvl="1" marL="9144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57" r:id="rId2"/>
    <p:sldLayoutId id="2147483658" r:id="rId3"/>
    <p:sldLayoutId id="2147483659" r:id="rId4"/>
    <p:sldLayoutId id="2147483660" r:id="rId5"/>
    <p:sldLayoutId id="2147483661"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8" name="Shape 48"/>
        <p:cNvGrpSpPr/>
        <p:nvPr/>
      </p:nvGrpSpPr>
      <p:grpSpPr>
        <a:xfrm>
          <a:off x="0" y="0"/>
          <a:ext cx="0" cy="0"/>
          <a:chOff x="0" y="0"/>
          <a:chExt cx="0" cy="0"/>
        </a:xfrm>
      </p:grpSpPr>
      <p:pic>
        <p:nvPicPr>
          <p:cNvPr id="49" name="Google Shape;49;p24"/>
          <p:cNvPicPr preferRelativeResize="0"/>
          <p:nvPr/>
        </p:nvPicPr>
        <p:blipFill rotWithShape="1">
          <a:blip r:embed="rId1">
            <a:alphaModFix/>
          </a:blip>
          <a:srcRect b="0" l="0" r="0" t="0"/>
          <a:stretch/>
        </p:blipFill>
        <p:spPr>
          <a:xfrm>
            <a:off x="0" y="0"/>
            <a:ext cx="9144000" cy="5143500"/>
          </a:xfrm>
          <a:prstGeom prst="rect">
            <a:avLst/>
          </a:prstGeom>
          <a:noFill/>
          <a:ln>
            <a:noFill/>
          </a:ln>
        </p:spPr>
      </p:pic>
      <p:sp>
        <p:nvSpPr>
          <p:cNvPr id="50" name="Google Shape;50;p24"/>
          <p:cNvSpPr txBox="1"/>
          <p:nvPr>
            <p:ph type="title"/>
          </p:nvPr>
        </p:nvSpPr>
        <p:spPr>
          <a:xfrm>
            <a:off x="628650" y="274637"/>
            <a:ext cx="7886700" cy="99377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51" name="Google Shape;51;p24"/>
          <p:cNvSpPr txBox="1"/>
          <p:nvPr>
            <p:ph idx="1" type="body"/>
          </p:nvPr>
        </p:nvSpPr>
        <p:spPr>
          <a:xfrm>
            <a:off x="628650" y="1370012"/>
            <a:ext cx="7886700" cy="3262312"/>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1pPr>
            <a:lvl2pPr indent="-228600" lvl="1" marL="9144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52" name="Google Shape;52;p24"/>
          <p:cNvSpPr txBox="1"/>
          <p:nvPr>
            <p:ph idx="10" type="dt"/>
          </p:nvPr>
        </p:nvSpPr>
        <p:spPr>
          <a:xfrm>
            <a:off x="628650" y="4767262"/>
            <a:ext cx="2057400" cy="274637"/>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53" name="Google Shape;53;p24"/>
          <p:cNvSpPr txBox="1"/>
          <p:nvPr>
            <p:ph idx="11" type="ftr"/>
          </p:nvPr>
        </p:nvSpPr>
        <p:spPr>
          <a:xfrm>
            <a:off x="3028950" y="4767262"/>
            <a:ext cx="3086100" cy="274637"/>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54" name="Google Shape;54;p24"/>
          <p:cNvSpPr txBox="1"/>
          <p:nvPr>
            <p:ph idx="12" type="sldNum"/>
          </p:nvPr>
        </p:nvSpPr>
        <p:spPr>
          <a:xfrm>
            <a:off x="6457950" y="4767262"/>
            <a:ext cx="2057400" cy="274637"/>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sz="1400">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63"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4" name="Shape 64"/>
        <p:cNvGrpSpPr/>
        <p:nvPr/>
      </p:nvGrpSpPr>
      <p:grpSpPr>
        <a:xfrm>
          <a:off x="0" y="0"/>
          <a:ext cx="0" cy="0"/>
          <a:chOff x="0" y="0"/>
          <a:chExt cx="0" cy="0"/>
        </a:xfrm>
      </p:grpSpPr>
      <p:pic>
        <p:nvPicPr>
          <p:cNvPr id="65" name="Google Shape;65;p26"/>
          <p:cNvPicPr preferRelativeResize="0"/>
          <p:nvPr/>
        </p:nvPicPr>
        <p:blipFill rotWithShape="1">
          <a:blip r:embed="rId1">
            <a:alphaModFix/>
          </a:blip>
          <a:srcRect b="0" l="0" r="0" t="0"/>
          <a:stretch/>
        </p:blipFill>
        <p:spPr>
          <a:xfrm>
            <a:off x="0" y="0"/>
            <a:ext cx="9144000" cy="5143500"/>
          </a:xfrm>
          <a:prstGeom prst="rect">
            <a:avLst/>
          </a:prstGeom>
          <a:noFill/>
          <a:ln>
            <a:noFill/>
          </a:ln>
        </p:spPr>
      </p:pic>
      <p:sp>
        <p:nvSpPr>
          <p:cNvPr id="66" name="Google Shape;66;p26"/>
          <p:cNvSpPr txBox="1"/>
          <p:nvPr>
            <p:ph type="title"/>
          </p:nvPr>
        </p:nvSpPr>
        <p:spPr>
          <a:xfrm>
            <a:off x="628650" y="274637"/>
            <a:ext cx="7886700" cy="99377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67" name="Google Shape;67;p26"/>
          <p:cNvSpPr txBox="1"/>
          <p:nvPr>
            <p:ph idx="1" type="body"/>
          </p:nvPr>
        </p:nvSpPr>
        <p:spPr>
          <a:xfrm>
            <a:off x="628650" y="1370012"/>
            <a:ext cx="7886700" cy="3262312"/>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1pPr>
            <a:lvl2pPr indent="-228600" lvl="1" marL="9144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68" name="Google Shape;68;p26"/>
          <p:cNvSpPr txBox="1"/>
          <p:nvPr>
            <p:ph idx="10" type="dt"/>
          </p:nvPr>
        </p:nvSpPr>
        <p:spPr>
          <a:xfrm>
            <a:off x="628650" y="4767262"/>
            <a:ext cx="2057400" cy="274637"/>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69" name="Google Shape;69;p26"/>
          <p:cNvSpPr txBox="1"/>
          <p:nvPr>
            <p:ph idx="11" type="ftr"/>
          </p:nvPr>
        </p:nvSpPr>
        <p:spPr>
          <a:xfrm>
            <a:off x="3028950" y="4767262"/>
            <a:ext cx="3086100" cy="274637"/>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70" name="Google Shape;70;p26"/>
          <p:cNvSpPr txBox="1"/>
          <p:nvPr>
            <p:ph idx="12" type="sldNum"/>
          </p:nvPr>
        </p:nvSpPr>
        <p:spPr>
          <a:xfrm>
            <a:off x="6457950" y="4767262"/>
            <a:ext cx="2057400" cy="274637"/>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sz="1400">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65"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6" name="Shape 76"/>
        <p:cNvGrpSpPr/>
        <p:nvPr/>
      </p:nvGrpSpPr>
      <p:grpSpPr>
        <a:xfrm>
          <a:off x="0" y="0"/>
          <a:ext cx="0" cy="0"/>
          <a:chOff x="0" y="0"/>
          <a:chExt cx="0" cy="0"/>
        </a:xfrm>
      </p:grpSpPr>
      <p:pic>
        <p:nvPicPr>
          <p:cNvPr id="77" name="Google Shape;77;p28"/>
          <p:cNvPicPr preferRelativeResize="0"/>
          <p:nvPr/>
        </p:nvPicPr>
        <p:blipFill rotWithShape="1">
          <a:blip r:embed="rId1">
            <a:alphaModFix/>
          </a:blip>
          <a:srcRect b="0" l="0" r="0" t="0"/>
          <a:stretch/>
        </p:blipFill>
        <p:spPr>
          <a:xfrm>
            <a:off x="0" y="0"/>
            <a:ext cx="9144000" cy="5143500"/>
          </a:xfrm>
          <a:prstGeom prst="rect">
            <a:avLst/>
          </a:prstGeom>
          <a:noFill/>
          <a:ln>
            <a:noFill/>
          </a:ln>
        </p:spPr>
      </p:pic>
      <p:sp>
        <p:nvSpPr>
          <p:cNvPr id="78" name="Google Shape;78;p28"/>
          <p:cNvSpPr txBox="1"/>
          <p:nvPr>
            <p:ph type="title"/>
          </p:nvPr>
        </p:nvSpPr>
        <p:spPr>
          <a:xfrm>
            <a:off x="628650" y="274637"/>
            <a:ext cx="7886700" cy="99377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79" name="Google Shape;79;p28"/>
          <p:cNvSpPr txBox="1"/>
          <p:nvPr>
            <p:ph idx="1" type="body"/>
          </p:nvPr>
        </p:nvSpPr>
        <p:spPr>
          <a:xfrm>
            <a:off x="628650" y="1370012"/>
            <a:ext cx="7886700" cy="3262312"/>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1pPr>
            <a:lvl2pPr indent="-228600" lvl="1" marL="9144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80" name="Google Shape;80;p28"/>
          <p:cNvSpPr txBox="1"/>
          <p:nvPr>
            <p:ph idx="10" type="dt"/>
          </p:nvPr>
        </p:nvSpPr>
        <p:spPr>
          <a:xfrm>
            <a:off x="628650" y="4767262"/>
            <a:ext cx="2057400" cy="274637"/>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81" name="Google Shape;81;p28"/>
          <p:cNvSpPr txBox="1"/>
          <p:nvPr>
            <p:ph idx="11" type="ftr"/>
          </p:nvPr>
        </p:nvSpPr>
        <p:spPr>
          <a:xfrm>
            <a:off x="3028950" y="4767262"/>
            <a:ext cx="3086100" cy="274637"/>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82" name="Google Shape;82;p28"/>
          <p:cNvSpPr txBox="1"/>
          <p:nvPr>
            <p:ph idx="12" type="sldNum"/>
          </p:nvPr>
        </p:nvSpPr>
        <p:spPr>
          <a:xfrm>
            <a:off x="6457950" y="4767262"/>
            <a:ext cx="2057400" cy="274637"/>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sz="1400">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67"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1"/>
          <p:cNvSpPr txBox="1"/>
          <p:nvPr/>
        </p:nvSpPr>
        <p:spPr>
          <a:xfrm>
            <a:off x="138112" y="965200"/>
            <a:ext cx="4019550" cy="3205162"/>
          </a:xfrm>
          <a:prstGeom prst="rect">
            <a:avLst/>
          </a:prstGeom>
          <a:noFill/>
          <a:ln>
            <a:noFill/>
          </a:ln>
        </p:spPr>
        <p:txBody>
          <a:bodyPr anchorCtr="0" anchor="t" bIns="45700" lIns="91425" spcFirstLastPara="1" rIns="91425" wrap="square" tIns="45700">
            <a:spAutoFit/>
          </a:bodyPr>
          <a:lstStyle/>
          <a:p>
            <a:pPr indent="0" lvl="0" marL="0" marR="0" rtl="0" algn="ctr">
              <a:lnSpc>
                <a:spcPct val="115000"/>
              </a:lnSpc>
              <a:spcBef>
                <a:spcPts val="0"/>
              </a:spcBef>
              <a:spcAft>
                <a:spcPts val="0"/>
              </a:spcAft>
              <a:buClr>
                <a:srgbClr val="056D71"/>
              </a:buClr>
              <a:buSzPts val="2400"/>
              <a:buFont typeface="Tilt Neon"/>
              <a:buNone/>
            </a:pPr>
            <a:r>
              <a:rPr b="1" i="0" lang="en-US" sz="2400" u="none" cap="none" strike="noStrike">
                <a:solidFill>
                  <a:srgbClr val="056D71"/>
                </a:solidFill>
                <a:latin typeface="Tilt Neon"/>
                <a:ea typeface="Tilt Neon"/>
                <a:cs typeface="Tilt Neon"/>
                <a:sym typeface="Tilt Neon"/>
              </a:rPr>
              <a:t>WP4: Πιλοτική δοκιμή</a:t>
            </a:r>
            <a:endParaRPr/>
          </a:p>
          <a:p>
            <a:pPr indent="0" lvl="0" marL="0" marR="0" rtl="0" algn="ctr">
              <a:lnSpc>
                <a:spcPct val="115000"/>
              </a:lnSpc>
              <a:spcBef>
                <a:spcPts val="2300"/>
              </a:spcBef>
              <a:spcAft>
                <a:spcPts val="0"/>
              </a:spcAft>
              <a:buClr>
                <a:srgbClr val="056D71"/>
              </a:buClr>
              <a:buSzPts val="2400"/>
              <a:buFont typeface="Tilt Neon"/>
              <a:buNone/>
            </a:pPr>
            <a:r>
              <a:rPr b="1" i="0" lang="en-US" sz="2400" u="none" cap="none" strike="noStrike">
                <a:solidFill>
                  <a:srgbClr val="056D71"/>
                </a:solidFill>
                <a:latin typeface="Tilt Neon"/>
                <a:ea typeface="Tilt Neon"/>
                <a:cs typeface="Tilt Neon"/>
                <a:sym typeface="Tilt Neon"/>
              </a:rPr>
              <a:t>Παραδοτέο Α3. Γενικές Εκπαιδευτικές Δραστηριότητες</a:t>
            </a:r>
            <a:endParaRPr/>
          </a:p>
          <a:p>
            <a:pPr indent="0" lvl="0" marL="0" marR="0" rtl="0" algn="ctr">
              <a:lnSpc>
                <a:spcPct val="115000"/>
              </a:lnSpc>
              <a:spcBef>
                <a:spcPts val="2300"/>
              </a:spcBef>
              <a:spcAft>
                <a:spcPts val="0"/>
              </a:spcAft>
              <a:buClr>
                <a:srgbClr val="056D71"/>
              </a:buClr>
              <a:buSzPts val="2400"/>
              <a:buFont typeface="Tilt Neon"/>
              <a:buNone/>
            </a:pPr>
            <a:r>
              <a:rPr b="1" i="0" lang="en-US" sz="2400" u="none" cap="none" strike="noStrike">
                <a:solidFill>
                  <a:srgbClr val="056D71"/>
                </a:solidFill>
                <a:latin typeface="Tilt Neon"/>
                <a:ea typeface="Tilt Neon"/>
                <a:cs typeface="Tilt Neon"/>
                <a:sym typeface="Tilt Neon"/>
              </a:rPr>
              <a:t>Δραστηριότητα παιχνιδιού με κάρτες σενάριο</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3"/>
          <p:cNvSpPr txBox="1"/>
          <p:nvPr>
            <p:ph type="title"/>
          </p:nvPr>
        </p:nvSpPr>
        <p:spPr>
          <a:xfrm>
            <a:off x="315912" y="303212"/>
            <a:ext cx="7886700" cy="993775"/>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1800"/>
              <a:buNone/>
            </a:pPr>
            <a:r>
              <a:rPr b="1" i="0" lang="en-US" sz="2500" u="none">
                <a:solidFill>
                  <a:srgbClr val="056D71"/>
                </a:solidFill>
                <a:latin typeface="Fira Sans"/>
                <a:ea typeface="Fira Sans"/>
                <a:cs typeface="Fira Sans"/>
                <a:sym typeface="Fira Sans"/>
              </a:rPr>
              <a:t>Σκοπός του παιχνιδιού σεναρίου με κάρτες</a:t>
            </a:r>
            <a:endParaRPr/>
          </a:p>
        </p:txBody>
      </p:sp>
      <p:sp>
        <p:nvSpPr>
          <p:cNvPr id="104" name="Google Shape;104;p3"/>
          <p:cNvSpPr txBox="1"/>
          <p:nvPr>
            <p:ph idx="1" type="body"/>
          </p:nvPr>
        </p:nvSpPr>
        <p:spPr>
          <a:xfrm>
            <a:off x="461962" y="1138237"/>
            <a:ext cx="7886700" cy="3262312"/>
          </a:xfrm>
          <a:prstGeom prst="rect">
            <a:avLst/>
          </a:prstGeom>
          <a:noFill/>
          <a:ln>
            <a:noFill/>
          </a:ln>
        </p:spPr>
        <p:txBody>
          <a:bodyPr anchorCtr="0" anchor="t" bIns="45700" lIns="91425" spcFirstLastPara="1" rIns="91425" wrap="square" tIns="45700">
            <a:normAutofit fontScale="92500"/>
          </a:bodyPr>
          <a:lstStyle/>
          <a:p>
            <a:pPr indent="-341471" lvl="0" marL="520700" rtl="0" algn="just">
              <a:lnSpc>
                <a:spcPct val="115000"/>
              </a:lnSpc>
              <a:spcBef>
                <a:spcPts val="0"/>
              </a:spcBef>
              <a:spcAft>
                <a:spcPts val="0"/>
              </a:spcAft>
              <a:buClr>
                <a:srgbClr val="7F7F7F"/>
              </a:buClr>
              <a:buSzPts val="278"/>
              <a:buFont typeface="Arial"/>
              <a:buChar char="•"/>
            </a:pPr>
            <a:r>
              <a:rPr b="0" i="0" lang="en-US" sz="1800" u="none">
                <a:solidFill>
                  <a:srgbClr val="7F7F7F"/>
                </a:solidFill>
                <a:latin typeface="Calibri"/>
                <a:ea typeface="Calibri"/>
                <a:cs typeface="Calibri"/>
                <a:sym typeface="Calibri"/>
              </a:rPr>
              <a:t>Αυτό το παιχνίδι προορίζεται </a:t>
            </a:r>
            <a:r>
              <a:rPr lang="en-US" sz="1800">
                <a:solidFill>
                  <a:srgbClr val="7F7F7F"/>
                </a:solidFill>
                <a:latin typeface="Calibri"/>
                <a:ea typeface="Calibri"/>
                <a:cs typeface="Calibri"/>
                <a:sym typeface="Calibri"/>
              </a:rPr>
              <a:t>με μια ευχάριστη προσέγγιση</a:t>
            </a:r>
            <a:r>
              <a:rPr b="0" i="0" lang="en-US" sz="1800" u="none">
                <a:solidFill>
                  <a:srgbClr val="7F7F7F"/>
                </a:solidFill>
                <a:latin typeface="Calibri"/>
                <a:ea typeface="Calibri"/>
                <a:cs typeface="Calibri"/>
                <a:sym typeface="Calibri"/>
              </a:rPr>
              <a:t>, αλλά με μια σοβαρή </a:t>
            </a:r>
            <a:r>
              <a:rPr lang="en-US" sz="1800">
                <a:solidFill>
                  <a:srgbClr val="7F7F7F"/>
                </a:solidFill>
                <a:latin typeface="Calibri"/>
                <a:ea typeface="Calibri"/>
                <a:cs typeface="Calibri"/>
                <a:sym typeface="Calibri"/>
              </a:rPr>
              <a:t>οπτική</a:t>
            </a:r>
            <a:r>
              <a:rPr b="0" i="0" lang="en-US" sz="1800" u="none">
                <a:solidFill>
                  <a:srgbClr val="7F7F7F"/>
                </a:solidFill>
                <a:latin typeface="Calibri"/>
                <a:ea typeface="Calibri"/>
                <a:cs typeface="Calibri"/>
                <a:sym typeface="Calibri"/>
              </a:rPr>
              <a:t> επίσης. Το μέλλον της κινητικότητας είναι αβέβαιο, κυρίως επειδή δεν γνωρίζουμε πώς θα αντιδράσουν διαφορετικοί άνθρωποι και ομάδες σε αυτήν.</a:t>
            </a:r>
            <a:endParaRPr/>
          </a:p>
          <a:p>
            <a:pPr indent="-341471" lvl="0" marL="520700" rtl="0" algn="just">
              <a:lnSpc>
                <a:spcPct val="115000"/>
              </a:lnSpc>
              <a:spcBef>
                <a:spcPts val="0"/>
              </a:spcBef>
              <a:spcAft>
                <a:spcPts val="0"/>
              </a:spcAft>
              <a:buClr>
                <a:srgbClr val="7F7F7F"/>
              </a:buClr>
              <a:buSzPts val="278"/>
              <a:buFont typeface="Arial"/>
              <a:buChar char="•"/>
            </a:pPr>
            <a:r>
              <a:rPr b="0" i="0" lang="en-US" sz="1800" u="none">
                <a:solidFill>
                  <a:srgbClr val="7F7F7F"/>
                </a:solidFill>
                <a:latin typeface="Calibri"/>
                <a:ea typeface="Calibri"/>
                <a:cs typeface="Calibri"/>
                <a:sym typeface="Calibri"/>
              </a:rPr>
              <a:t>Αυτό το παιχνίδι σχετίζεται με τη χρήση της δημιουργικότητας και της ενσυναίσθησής σας για να ξεπεράσετε μελλοντικές προκλήσεις στην κινητικότητα. Θα αναλάβετε έναν ρόλο μέσα σε μια πρόκληση που σχετίζεται με το μέλλον της κινητικότητας. Εναπόκειται σε εσάς να χρησιμοποιήσετε αυτόν τον ρόλο και τα εργαλεία που δίνονται για να ανταποκριθείτε σε αυτήν την πρόκληση και να κερδίσετε τους συμπαίκτες σας.</a:t>
            </a:r>
            <a:endParaRPr b="0" i="0" sz="1800" u="none">
              <a:solidFill>
                <a:srgbClr val="7F7F7F"/>
              </a:solidFill>
              <a:latin typeface="Calibri"/>
              <a:ea typeface="Calibri"/>
              <a:cs typeface="Calibri"/>
              <a:sym typeface="Calibri"/>
            </a:endParaRPr>
          </a:p>
          <a:p>
            <a:pPr indent="-228600" lvl="0" marL="457200" rtl="0" algn="l">
              <a:lnSpc>
                <a:spcPct val="90000"/>
              </a:lnSpc>
              <a:spcBef>
                <a:spcPts val="1000"/>
              </a:spcBef>
              <a:spcAft>
                <a:spcPts val="0"/>
              </a:spcAft>
              <a:buClr>
                <a:srgbClr val="7F7F7F"/>
              </a:buClr>
              <a:buSzPct val="100000"/>
              <a:buNone/>
            </a:pPr>
            <a:r>
              <a:t/>
            </a:r>
            <a:endParaRPr b="0" i="0" sz="1800" u="none">
              <a:solidFill>
                <a:srgbClr val="7F7F7F"/>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4"/>
          <p:cNvSpPr txBox="1"/>
          <p:nvPr>
            <p:ph type="title"/>
          </p:nvPr>
        </p:nvSpPr>
        <p:spPr>
          <a:xfrm>
            <a:off x="628650" y="274637"/>
            <a:ext cx="7886700" cy="993775"/>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1800"/>
              <a:buNone/>
            </a:pPr>
            <a:r>
              <a:rPr b="1" i="0" lang="en-US" sz="2500" u="none">
                <a:solidFill>
                  <a:srgbClr val="056D71"/>
                </a:solidFill>
                <a:latin typeface="Tilt Neon"/>
                <a:ea typeface="Tilt Neon"/>
                <a:cs typeface="Tilt Neon"/>
                <a:sym typeface="Tilt Neon"/>
              </a:rPr>
              <a:t>Τι χρειάζεστε για να παίξετε το παιχνίδι</a:t>
            </a:r>
            <a:endParaRPr/>
          </a:p>
        </p:txBody>
      </p:sp>
      <p:sp>
        <p:nvSpPr>
          <p:cNvPr id="110" name="Google Shape;110;p4"/>
          <p:cNvSpPr txBox="1"/>
          <p:nvPr>
            <p:ph idx="1" type="body"/>
          </p:nvPr>
        </p:nvSpPr>
        <p:spPr>
          <a:xfrm>
            <a:off x="301625" y="1130300"/>
            <a:ext cx="8348662" cy="3262312"/>
          </a:xfrm>
          <a:prstGeom prst="rect">
            <a:avLst/>
          </a:prstGeom>
          <a:noFill/>
          <a:ln>
            <a:noFill/>
          </a:ln>
        </p:spPr>
        <p:txBody>
          <a:bodyPr anchorCtr="0" anchor="t" bIns="45700" lIns="91425" spcFirstLastPara="1" rIns="91425" wrap="square" tIns="45700">
            <a:normAutofit lnSpcReduction="10000"/>
          </a:bodyPr>
          <a:lstStyle/>
          <a:p>
            <a:pPr indent="-342900" lvl="0" marL="457200" rtl="0" algn="l">
              <a:lnSpc>
                <a:spcPct val="70000"/>
              </a:lnSpc>
              <a:spcBef>
                <a:spcPts val="1000"/>
              </a:spcBef>
              <a:spcAft>
                <a:spcPts val="0"/>
              </a:spcAft>
              <a:buClr>
                <a:srgbClr val="7F7F7F"/>
              </a:buClr>
              <a:buSzPts val="200"/>
              <a:buFont typeface="Arial"/>
              <a:buChar char="•"/>
            </a:pPr>
            <a:r>
              <a:rPr b="0" i="0" lang="en-US" sz="1800" u="none">
                <a:solidFill>
                  <a:srgbClr val="7F7F7F"/>
                </a:solidFill>
                <a:latin typeface="Calibri"/>
                <a:ea typeface="Calibri"/>
                <a:cs typeface="Calibri"/>
                <a:sym typeface="Calibri"/>
              </a:rPr>
              <a:t>Το παιχνίδι είναι απλό. Χρειάζεστε τουλάχιστον 3 με 5 παίκτες για να παίξετε, ενώ χρειάζεστε και τα ακόλουθα εργαλεία:</a:t>
            </a:r>
            <a:endParaRPr b="0" i="0" sz="1800" u="none">
              <a:solidFill>
                <a:srgbClr val="7F7F7F"/>
              </a:solidFill>
              <a:latin typeface="Calibri"/>
              <a:ea typeface="Calibri"/>
              <a:cs typeface="Calibri"/>
              <a:sym typeface="Calibri"/>
            </a:endParaRPr>
          </a:p>
          <a:p>
            <a:pPr indent="-342900" lvl="1" marL="914400" rtl="0" algn="l">
              <a:lnSpc>
                <a:spcPct val="70000"/>
              </a:lnSpc>
              <a:spcBef>
                <a:spcPts val="500"/>
              </a:spcBef>
              <a:spcAft>
                <a:spcPts val="0"/>
              </a:spcAft>
              <a:buClr>
                <a:srgbClr val="7F7F7F"/>
              </a:buClr>
              <a:buSzPts val="200"/>
              <a:buFont typeface="Noto Sans Symbols"/>
              <a:buChar char="✔"/>
            </a:pPr>
            <a:r>
              <a:rPr b="0" i="0" lang="en-US" sz="1800" u="none">
                <a:solidFill>
                  <a:srgbClr val="7F7F7F"/>
                </a:solidFill>
                <a:latin typeface="Calibri"/>
                <a:ea typeface="Calibri"/>
                <a:cs typeface="Calibri"/>
                <a:sym typeface="Calibri"/>
              </a:rPr>
              <a:t>Ένας πίνακας παιχνιδιού.</a:t>
            </a:r>
            <a:endParaRPr/>
          </a:p>
          <a:p>
            <a:pPr indent="-342900" lvl="1" marL="914400" rtl="0" algn="l">
              <a:lnSpc>
                <a:spcPct val="70000"/>
              </a:lnSpc>
              <a:spcBef>
                <a:spcPts val="500"/>
              </a:spcBef>
              <a:spcAft>
                <a:spcPts val="0"/>
              </a:spcAft>
              <a:buClr>
                <a:srgbClr val="7F7F7F"/>
              </a:buClr>
              <a:buSzPts val="200"/>
              <a:buFont typeface="Noto Sans Symbols"/>
              <a:buChar char="✔"/>
            </a:pPr>
            <a:r>
              <a:rPr b="0" i="0" lang="en-US" sz="1800" u="none">
                <a:solidFill>
                  <a:srgbClr val="7F7F7F"/>
                </a:solidFill>
                <a:latin typeface="Calibri"/>
                <a:ea typeface="Calibri"/>
                <a:cs typeface="Calibri"/>
                <a:sym typeface="Calibri"/>
              </a:rPr>
              <a:t>Ένα σύνολο από κάρτες δράσης.</a:t>
            </a:r>
            <a:endParaRPr/>
          </a:p>
          <a:p>
            <a:pPr indent="-342900" lvl="1" marL="914400" rtl="0" algn="l">
              <a:lnSpc>
                <a:spcPct val="70000"/>
              </a:lnSpc>
              <a:spcBef>
                <a:spcPts val="500"/>
              </a:spcBef>
              <a:spcAft>
                <a:spcPts val="0"/>
              </a:spcAft>
              <a:buClr>
                <a:srgbClr val="7F7F7F"/>
              </a:buClr>
              <a:buSzPts val="200"/>
              <a:buFont typeface="Noto Sans Symbols"/>
              <a:buChar char="✔"/>
            </a:pPr>
            <a:r>
              <a:rPr b="0" i="0" lang="en-US" sz="1800" u="none">
                <a:solidFill>
                  <a:srgbClr val="7F7F7F"/>
                </a:solidFill>
                <a:latin typeface="Calibri"/>
                <a:ea typeface="Calibri"/>
                <a:cs typeface="Calibri"/>
                <a:sym typeface="Calibri"/>
              </a:rPr>
              <a:t>Ένα σύνολο από κάρτες </a:t>
            </a:r>
            <a:r>
              <a:rPr lang="en-US" sz="1800">
                <a:solidFill>
                  <a:srgbClr val="7F7F7F"/>
                </a:solidFill>
                <a:latin typeface="Calibri"/>
                <a:ea typeface="Calibri"/>
                <a:cs typeface="Calibri"/>
                <a:sym typeface="Calibri"/>
              </a:rPr>
              <a:t>PERSONA.</a:t>
            </a:r>
            <a:endParaRPr/>
          </a:p>
          <a:p>
            <a:pPr indent="-342900" lvl="1" marL="914400" rtl="0" algn="l">
              <a:lnSpc>
                <a:spcPct val="70000"/>
              </a:lnSpc>
              <a:spcBef>
                <a:spcPts val="500"/>
              </a:spcBef>
              <a:spcAft>
                <a:spcPts val="0"/>
              </a:spcAft>
              <a:buClr>
                <a:srgbClr val="7F7F7F"/>
              </a:buClr>
              <a:buSzPts val="200"/>
              <a:buFont typeface="Noto Sans Symbols"/>
              <a:buChar char="✔"/>
            </a:pPr>
            <a:r>
              <a:rPr b="0" i="0" lang="en-US" sz="1800" u="none">
                <a:solidFill>
                  <a:srgbClr val="7F7F7F"/>
                </a:solidFill>
                <a:latin typeface="Calibri"/>
                <a:ea typeface="Calibri"/>
                <a:cs typeface="Calibri"/>
                <a:sym typeface="Calibri"/>
              </a:rPr>
              <a:t>Ένα σύνολο από κάρτες πρόκλησης.</a:t>
            </a:r>
            <a:endParaRPr/>
          </a:p>
          <a:p>
            <a:pPr indent="-342900" lvl="1" marL="914400" rtl="0" algn="l">
              <a:lnSpc>
                <a:spcPct val="70000"/>
              </a:lnSpc>
              <a:spcBef>
                <a:spcPts val="500"/>
              </a:spcBef>
              <a:spcAft>
                <a:spcPts val="0"/>
              </a:spcAft>
              <a:buClr>
                <a:srgbClr val="7F7F7F"/>
              </a:buClr>
              <a:buSzPts val="200"/>
              <a:buFont typeface="Noto Sans Symbols"/>
              <a:buChar char="✔"/>
            </a:pPr>
            <a:r>
              <a:rPr b="0" i="0" lang="en-US" sz="1800" u="none">
                <a:solidFill>
                  <a:srgbClr val="7F7F7F"/>
                </a:solidFill>
                <a:latin typeface="Calibri"/>
                <a:ea typeface="Calibri"/>
                <a:cs typeface="Calibri"/>
                <a:sym typeface="Calibri"/>
              </a:rPr>
              <a:t>Ένα σύνολο από μάρκες.</a:t>
            </a:r>
            <a:endParaRPr/>
          </a:p>
          <a:p>
            <a:pPr indent="-330200" lvl="1" marL="914400" rtl="0" algn="l">
              <a:lnSpc>
                <a:spcPct val="70000"/>
              </a:lnSpc>
              <a:spcBef>
                <a:spcPts val="500"/>
              </a:spcBef>
              <a:spcAft>
                <a:spcPts val="0"/>
              </a:spcAft>
              <a:buClr>
                <a:srgbClr val="7F7F7F"/>
              </a:buClr>
              <a:buSzPts val="200"/>
              <a:buFont typeface="Noto Sans Symbols"/>
              <a:buNone/>
            </a:pPr>
            <a:r>
              <a:t/>
            </a:r>
            <a:endParaRPr b="0" i="0" sz="1800" u="none">
              <a:solidFill>
                <a:srgbClr val="7F7F7F"/>
              </a:solidFill>
              <a:latin typeface="Calibri"/>
              <a:ea typeface="Calibri"/>
              <a:cs typeface="Calibri"/>
              <a:sym typeface="Calibri"/>
            </a:endParaRPr>
          </a:p>
          <a:p>
            <a:pPr indent="-342900" lvl="0" marL="457200" rtl="0" algn="l">
              <a:lnSpc>
                <a:spcPct val="70000"/>
              </a:lnSpc>
              <a:spcBef>
                <a:spcPts val="1000"/>
              </a:spcBef>
              <a:spcAft>
                <a:spcPts val="0"/>
              </a:spcAft>
              <a:buClr>
                <a:srgbClr val="7F7F7F"/>
              </a:buClr>
              <a:buSzPts val="200"/>
              <a:buFont typeface="Arial"/>
              <a:buChar char="•"/>
            </a:pPr>
            <a:r>
              <a:rPr b="0" i="0" lang="en-US" sz="1800" u="none">
                <a:solidFill>
                  <a:srgbClr val="7F7F7F"/>
                </a:solidFill>
                <a:latin typeface="Calibri"/>
                <a:ea typeface="Calibri"/>
                <a:cs typeface="Calibri"/>
                <a:sym typeface="Calibri"/>
              </a:rPr>
              <a:t>Η ρύθμιση δεν θα μπορούσε να είναι πιο εύκολη. Απλώς απλώστε τον πίνακα του παιχνιδιού και βάλτε τις Κάρτες Πρόκλησης σε ένα σωρό στο κέντρο, με την όψη προς τα κάτω. Στη συνέχεια, τοποθετήστε τις κάρτες δράσης και τις κάρτες Persona σε ένα σύνολο για καθεμία, με την όψη προς τα κάτω, στο πλάι του πίνακα.</a:t>
            </a:r>
            <a:endParaRPr b="0" i="0" sz="1800" u="none">
              <a:solidFill>
                <a:srgbClr val="7F7F7F"/>
              </a:solidFill>
              <a:latin typeface="Calibri"/>
              <a:ea typeface="Calibri"/>
              <a:cs typeface="Calibri"/>
              <a:sym typeface="Calibri"/>
            </a:endParaRPr>
          </a:p>
          <a:p>
            <a:pPr indent="-228600" lvl="0" marL="457200" rtl="0" algn="l">
              <a:lnSpc>
                <a:spcPct val="90000"/>
              </a:lnSpc>
              <a:spcBef>
                <a:spcPts val="1000"/>
              </a:spcBef>
              <a:spcAft>
                <a:spcPts val="0"/>
              </a:spcAft>
              <a:buClr>
                <a:srgbClr val="7F7F7F"/>
              </a:buClr>
              <a:buSzPts val="1800"/>
              <a:buNone/>
            </a:pPr>
            <a:r>
              <a:t/>
            </a:r>
            <a:endParaRPr b="0" i="0" sz="1800" u="none">
              <a:solidFill>
                <a:srgbClr val="7F7F7F"/>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5"/>
          <p:cNvSpPr txBox="1"/>
          <p:nvPr>
            <p:ph type="title"/>
          </p:nvPr>
        </p:nvSpPr>
        <p:spPr>
          <a:xfrm>
            <a:off x="628650" y="274637"/>
            <a:ext cx="7886700" cy="993775"/>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1800"/>
              <a:buNone/>
            </a:pPr>
            <a:r>
              <a:rPr b="1" i="0" lang="en-US" sz="2500" u="none">
                <a:solidFill>
                  <a:srgbClr val="056D71"/>
                </a:solidFill>
                <a:latin typeface="Tilt Neon"/>
                <a:ea typeface="Tilt Neon"/>
                <a:cs typeface="Tilt Neon"/>
                <a:sym typeface="Tilt Neon"/>
              </a:rPr>
              <a:t>Πώς να παίξετε το παιχνίδι (1)</a:t>
            </a:r>
            <a:endParaRPr/>
          </a:p>
        </p:txBody>
      </p:sp>
      <p:sp>
        <p:nvSpPr>
          <p:cNvPr id="116" name="Google Shape;116;p5"/>
          <p:cNvSpPr txBox="1"/>
          <p:nvPr>
            <p:ph idx="1" type="body"/>
          </p:nvPr>
        </p:nvSpPr>
        <p:spPr>
          <a:xfrm>
            <a:off x="179387" y="993775"/>
            <a:ext cx="7186612" cy="3614737"/>
          </a:xfrm>
          <a:prstGeom prst="rect">
            <a:avLst/>
          </a:prstGeom>
          <a:noFill/>
          <a:ln>
            <a:noFill/>
          </a:ln>
        </p:spPr>
        <p:txBody>
          <a:bodyPr anchorCtr="0" anchor="t" bIns="45700" lIns="91425" spcFirstLastPara="1" rIns="91425" wrap="square" tIns="45700">
            <a:normAutofit lnSpcReduction="10000"/>
          </a:bodyPr>
          <a:lstStyle/>
          <a:p>
            <a:pPr indent="-342900" lvl="0" marL="457200" rtl="0" algn="just">
              <a:lnSpc>
                <a:spcPct val="70000"/>
              </a:lnSpc>
              <a:spcBef>
                <a:spcPts val="1000"/>
              </a:spcBef>
              <a:spcAft>
                <a:spcPts val="0"/>
              </a:spcAft>
              <a:buClr>
                <a:srgbClr val="7F7F7F"/>
              </a:buClr>
              <a:buSzPts val="200"/>
              <a:buFont typeface="Arial"/>
              <a:buChar char="•"/>
            </a:pPr>
            <a:r>
              <a:rPr b="0" i="0" lang="en-US" sz="1600" u="none">
                <a:solidFill>
                  <a:srgbClr val="7F7F7F"/>
                </a:solidFill>
                <a:latin typeface="Calibri"/>
                <a:ea typeface="Calibri"/>
                <a:cs typeface="Calibri"/>
                <a:sym typeface="Calibri"/>
              </a:rPr>
              <a:t>Πρώτα πρέπει να αποφασίσετε ποιος από εσάς θα είναι ο Challenge Master για αυτό το παιχνίδι. Ο Challenge Master είναι ο παίκτης που οι άλλοι παίκτες, που θα αναλάβουν τα Personas για το παιχνίδι, πρέπει να πείσουν ότι η δράση τους ανταποκρίνεται στην Πρόκληση με τον πιο δημιουργικό τρόπο.</a:t>
            </a:r>
            <a:endParaRPr/>
          </a:p>
          <a:p>
            <a:pPr indent="-342900" lvl="0" marL="457200" rtl="0" algn="just">
              <a:lnSpc>
                <a:spcPct val="70000"/>
              </a:lnSpc>
              <a:spcBef>
                <a:spcPts val="1000"/>
              </a:spcBef>
              <a:spcAft>
                <a:spcPts val="0"/>
              </a:spcAft>
              <a:buClr>
                <a:srgbClr val="7F7F7F"/>
              </a:buClr>
              <a:buSzPts val="200"/>
              <a:buFont typeface="Arial"/>
              <a:buChar char="•"/>
            </a:pPr>
            <a:r>
              <a:rPr b="0" i="0" lang="en-US" sz="1600" u="none">
                <a:solidFill>
                  <a:srgbClr val="7F7F7F"/>
                </a:solidFill>
                <a:latin typeface="Calibri"/>
                <a:ea typeface="Calibri"/>
                <a:cs typeface="Calibri"/>
                <a:sym typeface="Calibri"/>
              </a:rPr>
              <a:t>Ο Challenge Master έχει 15 πόντους για να μοιράσει σε όλο το παιχνίδι, που συμβολίζονται με μάρκες ή οποιονδήποτε τρόπο επιλέγετε να κατανείμετε πόντους.</a:t>
            </a:r>
            <a:endParaRPr b="0" i="0" sz="1600" u="none">
              <a:solidFill>
                <a:srgbClr val="7F7F7F"/>
              </a:solidFill>
              <a:latin typeface="Calibri"/>
              <a:ea typeface="Calibri"/>
              <a:cs typeface="Calibri"/>
              <a:sym typeface="Calibri"/>
            </a:endParaRPr>
          </a:p>
          <a:p>
            <a:pPr indent="-342900" lvl="0" marL="457200" rtl="0" algn="just">
              <a:lnSpc>
                <a:spcPct val="70000"/>
              </a:lnSpc>
              <a:spcBef>
                <a:spcPts val="1000"/>
              </a:spcBef>
              <a:spcAft>
                <a:spcPts val="0"/>
              </a:spcAft>
              <a:buClr>
                <a:srgbClr val="7F7F7F"/>
              </a:buClr>
              <a:buSzPts val="200"/>
              <a:buFont typeface="Arial"/>
              <a:buChar char="•"/>
            </a:pPr>
            <a:r>
              <a:rPr b="0" i="0" lang="en-US" sz="1600" u="none">
                <a:solidFill>
                  <a:srgbClr val="7F7F7F"/>
                </a:solidFill>
                <a:latin typeface="Calibri"/>
                <a:ea typeface="Calibri"/>
                <a:cs typeface="Calibri"/>
                <a:sym typeface="Calibri"/>
              </a:rPr>
              <a:t>Το παιχνίδι εξελίσσεται σε τρεις γύρους. </a:t>
            </a:r>
            <a:endParaRPr b="0" i="0" sz="1600" u="none">
              <a:solidFill>
                <a:srgbClr val="7F7F7F"/>
              </a:solidFill>
              <a:latin typeface="Calibri"/>
              <a:ea typeface="Calibri"/>
              <a:cs typeface="Calibri"/>
              <a:sym typeface="Calibri"/>
            </a:endParaRPr>
          </a:p>
          <a:p>
            <a:pPr indent="-342900" lvl="1" marL="914400" rtl="0" algn="just">
              <a:lnSpc>
                <a:spcPct val="70000"/>
              </a:lnSpc>
              <a:spcBef>
                <a:spcPts val="500"/>
              </a:spcBef>
              <a:spcAft>
                <a:spcPts val="0"/>
              </a:spcAft>
              <a:buClr>
                <a:srgbClr val="7F7F7F"/>
              </a:buClr>
              <a:buSzPts val="200"/>
              <a:buFont typeface="Noto Sans Symbols"/>
              <a:buChar char="✔"/>
            </a:pPr>
            <a:r>
              <a:rPr b="0" i="0" lang="en-US" sz="1400" u="none">
                <a:solidFill>
                  <a:srgbClr val="7F7F7F"/>
                </a:solidFill>
                <a:latin typeface="Calibri"/>
                <a:ea typeface="Calibri"/>
                <a:cs typeface="Calibri"/>
                <a:sym typeface="Calibri"/>
              </a:rPr>
              <a:t>Στην αρχή του πρώτου γύρου, κάθε παίκτης, με εξαίρεση τον Δάσκαλο της πρόκλησης, τραβάει μια Κάρτα Persona, και την βάζει κάτω, στραμμένη προς τα επάνω στη θέση του στον πίνακα. </a:t>
            </a:r>
            <a:endParaRPr/>
          </a:p>
          <a:p>
            <a:pPr indent="-342900" lvl="1" marL="914400" rtl="0" algn="just">
              <a:lnSpc>
                <a:spcPct val="70000"/>
              </a:lnSpc>
              <a:spcBef>
                <a:spcPts val="500"/>
              </a:spcBef>
              <a:spcAft>
                <a:spcPts val="0"/>
              </a:spcAft>
              <a:buClr>
                <a:srgbClr val="7F7F7F"/>
              </a:buClr>
              <a:buSzPts val="200"/>
              <a:buFont typeface="Noto Sans Symbols"/>
              <a:buChar char="✔"/>
            </a:pPr>
            <a:r>
              <a:rPr b="0" i="0" lang="en-US" sz="1400" u="none">
                <a:solidFill>
                  <a:srgbClr val="7F7F7F"/>
                </a:solidFill>
                <a:latin typeface="Calibri"/>
                <a:ea typeface="Calibri"/>
                <a:cs typeface="Calibri"/>
                <a:sym typeface="Calibri"/>
              </a:rPr>
              <a:t>Αυτή είναι η </a:t>
            </a:r>
            <a:r>
              <a:rPr lang="en-US">
                <a:solidFill>
                  <a:srgbClr val="7F7F7F"/>
                </a:solidFill>
                <a:latin typeface="Calibri"/>
                <a:ea typeface="Calibri"/>
                <a:cs typeface="Calibri"/>
                <a:sym typeface="Calibri"/>
              </a:rPr>
              <a:t>Persona</a:t>
            </a:r>
            <a:r>
              <a:rPr b="0" i="0" lang="en-US" sz="1400" u="none">
                <a:solidFill>
                  <a:srgbClr val="7F7F7F"/>
                </a:solidFill>
                <a:latin typeface="Calibri"/>
                <a:ea typeface="Calibri"/>
                <a:cs typeface="Calibri"/>
                <a:sym typeface="Calibri"/>
              </a:rPr>
              <a:t> που πρέπει να υποθέσου</a:t>
            </a:r>
            <a:r>
              <a:rPr lang="en-US">
                <a:solidFill>
                  <a:srgbClr val="7F7F7F"/>
                </a:solidFill>
                <a:latin typeface="Calibri"/>
                <a:ea typeface="Calibri"/>
                <a:cs typeface="Calibri"/>
                <a:sym typeface="Calibri"/>
              </a:rPr>
              <a:t>με</a:t>
            </a:r>
            <a:r>
              <a:rPr b="0" i="0" lang="en-US" sz="1400" u="none">
                <a:solidFill>
                  <a:srgbClr val="7F7F7F"/>
                </a:solidFill>
                <a:latin typeface="Calibri"/>
                <a:ea typeface="Calibri"/>
                <a:cs typeface="Calibri"/>
                <a:sym typeface="Calibri"/>
              </a:rPr>
              <a:t> για το σύνολο του παιχνιδιού.Στη συνέχεια, ο Master Challenge αναποδογυρίζει την Κάρτα πρόκλησης στην κορυφή του σωρού. Αυτή είναι η πρόκληση </a:t>
            </a:r>
            <a:r>
              <a:rPr lang="en-US">
                <a:solidFill>
                  <a:srgbClr val="7F7F7F"/>
                </a:solidFill>
                <a:latin typeface="Calibri"/>
                <a:ea typeface="Calibri"/>
                <a:cs typeface="Calibri"/>
                <a:sym typeface="Calibri"/>
              </a:rPr>
              <a:t>στην οποία</a:t>
            </a:r>
            <a:r>
              <a:rPr b="0" i="0" lang="en-US" sz="1400" u="none">
                <a:solidFill>
                  <a:srgbClr val="7F7F7F"/>
                </a:solidFill>
                <a:latin typeface="Calibri"/>
                <a:ea typeface="Calibri"/>
                <a:cs typeface="Calibri"/>
                <a:sym typeface="Calibri"/>
              </a:rPr>
              <a:t> πρέπει να ανταποκριθούν οι άλλοι παίκτες.</a:t>
            </a:r>
            <a:endParaRPr/>
          </a:p>
          <a:p>
            <a:pPr indent="-342900" lvl="1" marL="914400" rtl="0" algn="just">
              <a:lnSpc>
                <a:spcPct val="70000"/>
              </a:lnSpc>
              <a:spcBef>
                <a:spcPts val="500"/>
              </a:spcBef>
              <a:spcAft>
                <a:spcPts val="0"/>
              </a:spcAft>
              <a:buClr>
                <a:srgbClr val="7F7F7F"/>
              </a:buClr>
              <a:buSzPts val="200"/>
              <a:buFont typeface="Noto Sans Symbols"/>
              <a:buChar char="✔"/>
            </a:pPr>
            <a:r>
              <a:rPr b="0" i="0" lang="en-US" sz="1400" u="none">
                <a:solidFill>
                  <a:srgbClr val="7F7F7F"/>
                </a:solidFill>
                <a:latin typeface="Calibri"/>
                <a:ea typeface="Calibri"/>
                <a:cs typeface="Calibri"/>
                <a:sym typeface="Calibri"/>
              </a:rPr>
              <a:t>Στη συνέχεια, κάθε παίκτης με εξαίρεση τον Δάσκαλο της πρόκλησης τραβάει μια Κάρτα Δράσης. Στη συνέχεια, πρέπει να περιγράψουν πώς η προσωπικότητά τους θα χρησιμοποιήσει αυτή τη Δράση για να ανταποκριθεί σε αυτήν την Πρόκληση.</a:t>
            </a:r>
            <a:endParaRPr b="0" i="0" sz="1800" u="none">
              <a:solidFill>
                <a:srgbClr val="7F7F7F"/>
              </a:solidFill>
              <a:latin typeface="Calibri"/>
              <a:ea typeface="Calibri"/>
              <a:cs typeface="Calibri"/>
              <a:sym typeface="Calibri"/>
            </a:endParaRPr>
          </a:p>
          <a:p>
            <a:pPr indent="-228600" lvl="0" marL="457200" rtl="0" algn="l">
              <a:lnSpc>
                <a:spcPct val="90000"/>
              </a:lnSpc>
              <a:spcBef>
                <a:spcPts val="1000"/>
              </a:spcBef>
              <a:spcAft>
                <a:spcPts val="0"/>
              </a:spcAft>
              <a:buClr>
                <a:srgbClr val="7F7F7F"/>
              </a:buClr>
              <a:buSzPts val="1800"/>
              <a:buNone/>
            </a:pPr>
            <a:r>
              <a:t/>
            </a:r>
            <a:endParaRPr b="0" i="0" sz="1800" u="none">
              <a:solidFill>
                <a:srgbClr val="7F7F7F"/>
              </a:solidFill>
              <a:latin typeface="Calibri"/>
              <a:ea typeface="Calibri"/>
              <a:cs typeface="Calibri"/>
              <a:sym typeface="Calibri"/>
            </a:endParaRPr>
          </a:p>
        </p:txBody>
      </p:sp>
      <p:pic>
        <p:nvPicPr>
          <p:cNvPr id="117" name="Google Shape;117;p5"/>
          <p:cNvPicPr preferRelativeResize="0"/>
          <p:nvPr/>
        </p:nvPicPr>
        <p:blipFill rotWithShape="1">
          <a:blip r:embed="rId3">
            <a:alphaModFix/>
          </a:blip>
          <a:srcRect b="0" l="0" r="0" t="0"/>
          <a:stretch/>
        </p:blipFill>
        <p:spPr>
          <a:xfrm>
            <a:off x="7648575" y="73025"/>
            <a:ext cx="1379537" cy="18415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6"/>
          <p:cNvSpPr txBox="1"/>
          <p:nvPr>
            <p:ph type="title"/>
          </p:nvPr>
        </p:nvSpPr>
        <p:spPr>
          <a:xfrm>
            <a:off x="628650" y="274637"/>
            <a:ext cx="7886700" cy="993775"/>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1800"/>
              <a:buNone/>
            </a:pPr>
            <a:r>
              <a:rPr b="1" i="0" lang="en-US" sz="2500" u="none">
                <a:solidFill>
                  <a:srgbClr val="056D71"/>
                </a:solidFill>
                <a:latin typeface="Tilt Neon"/>
                <a:ea typeface="Tilt Neon"/>
                <a:cs typeface="Tilt Neon"/>
                <a:sym typeface="Tilt Neon"/>
              </a:rPr>
              <a:t>Πώς να παίξετε το παιχνίδι (2)</a:t>
            </a:r>
            <a:endParaRPr/>
          </a:p>
        </p:txBody>
      </p:sp>
      <p:sp>
        <p:nvSpPr>
          <p:cNvPr id="123" name="Google Shape;123;p6"/>
          <p:cNvSpPr txBox="1"/>
          <p:nvPr>
            <p:ph idx="1" type="body"/>
          </p:nvPr>
        </p:nvSpPr>
        <p:spPr>
          <a:xfrm>
            <a:off x="628650" y="1073150"/>
            <a:ext cx="7886700" cy="3262312"/>
          </a:xfrm>
          <a:prstGeom prst="rect">
            <a:avLst/>
          </a:prstGeom>
          <a:noFill/>
          <a:ln>
            <a:noFill/>
          </a:ln>
        </p:spPr>
        <p:txBody>
          <a:bodyPr anchorCtr="0" anchor="t" bIns="45700" lIns="91425" spcFirstLastPara="1" rIns="91425" wrap="square" tIns="45700">
            <a:noAutofit/>
          </a:bodyPr>
          <a:lstStyle/>
          <a:p>
            <a:pPr indent="-285750" lvl="0" marL="285750" rtl="0" algn="l">
              <a:lnSpc>
                <a:spcPct val="90000"/>
              </a:lnSpc>
              <a:spcBef>
                <a:spcPts val="500"/>
              </a:spcBef>
              <a:spcAft>
                <a:spcPts val="0"/>
              </a:spcAft>
              <a:buClr>
                <a:srgbClr val="7F7F7F"/>
              </a:buClr>
              <a:buSzPts val="200"/>
              <a:buFont typeface="Arial"/>
              <a:buChar char="•"/>
            </a:pPr>
            <a:r>
              <a:rPr b="0" i="0" lang="en-US" sz="1800" u="none">
                <a:solidFill>
                  <a:srgbClr val="7F7F7F"/>
                </a:solidFill>
                <a:latin typeface="Calibri"/>
                <a:ea typeface="Calibri"/>
                <a:cs typeface="Calibri"/>
                <a:sym typeface="Calibri"/>
              </a:rPr>
              <a:t>Το Challenge Master ακούει όλες τις ενέργειες και στη συνέχεια κατανέμει πόντους στους παίκτες με βάση το πόσο δημιουργικοί και πιστευτοί ήταν. Μπορείτε να κατανείμετε πόντους όπως θέλετε, αν και να θυμάστε ότι υπάρχουν δύο ακόμη γύροι για να παίξετε. Επομένως, μην τα διαθέτετε όλα ταυτόχρονα.</a:t>
            </a:r>
            <a:endParaRPr/>
          </a:p>
          <a:p>
            <a:pPr indent="-285750" lvl="0" marL="285750" rtl="0" algn="l">
              <a:lnSpc>
                <a:spcPct val="90000"/>
              </a:lnSpc>
              <a:spcBef>
                <a:spcPts val="500"/>
              </a:spcBef>
              <a:spcAft>
                <a:spcPts val="0"/>
              </a:spcAft>
              <a:buClr>
                <a:srgbClr val="7F7F7F"/>
              </a:buClr>
              <a:buSzPts val="200"/>
              <a:buFont typeface="Arial"/>
              <a:buChar char="•"/>
            </a:pPr>
            <a:r>
              <a:rPr b="0" i="0" lang="en-US" sz="1800" u="none">
                <a:solidFill>
                  <a:srgbClr val="7F7F7F"/>
                </a:solidFill>
                <a:latin typeface="Calibri"/>
                <a:ea typeface="Calibri"/>
                <a:cs typeface="Calibri"/>
                <a:sym typeface="Calibri"/>
              </a:rPr>
              <a:t>Στον δεύτερο γύρο, κάθε παίκτης διατηρεί </a:t>
            </a:r>
            <a:r>
              <a:rPr lang="en-US" sz="1800">
                <a:solidFill>
                  <a:srgbClr val="7F7F7F"/>
                </a:solidFill>
                <a:latin typeface="Calibri"/>
                <a:ea typeface="Calibri"/>
                <a:cs typeface="Calibri"/>
                <a:sym typeface="Calibri"/>
              </a:rPr>
              <a:t>την</a:t>
            </a:r>
            <a:r>
              <a:rPr b="0" i="0" lang="en-US" sz="1800" u="none">
                <a:solidFill>
                  <a:srgbClr val="7F7F7F"/>
                </a:solidFill>
                <a:latin typeface="Calibri"/>
                <a:ea typeface="Calibri"/>
                <a:cs typeface="Calibri"/>
                <a:sym typeface="Calibri"/>
              </a:rPr>
              <a:t> Persona που έχει. Μια νέα Κάρτα Πρόκλησης κληρώνεται και κάθε παίκτης τραβάει μια νέα Δράση σύμφωνα με τον γύρο 1, προτού οι παίκτες χρησιμοποιήσουν το Persona και τη Δράση τους για να ανταποκριθούν στη νέα πρόκληση. </a:t>
            </a:r>
            <a:endParaRPr/>
          </a:p>
          <a:p>
            <a:pPr indent="-285750" lvl="0" marL="285750" rtl="0" algn="l">
              <a:lnSpc>
                <a:spcPct val="90000"/>
              </a:lnSpc>
              <a:spcBef>
                <a:spcPts val="500"/>
              </a:spcBef>
              <a:spcAft>
                <a:spcPts val="0"/>
              </a:spcAft>
              <a:buClr>
                <a:srgbClr val="7F7F7F"/>
              </a:buClr>
              <a:buSzPts val="200"/>
              <a:buFont typeface="Arial"/>
              <a:buChar char="•"/>
            </a:pPr>
            <a:r>
              <a:rPr b="0" i="0" lang="en-US" sz="1800" u="none">
                <a:solidFill>
                  <a:srgbClr val="7F7F7F"/>
                </a:solidFill>
                <a:latin typeface="Calibri"/>
                <a:ea typeface="Calibri"/>
                <a:cs typeface="Calibri"/>
                <a:sym typeface="Calibri"/>
              </a:rPr>
              <a:t>Στη συνέχεια, ο Challenge Master κατανέμει ξανά πόντους. Η ίδια διαδικασία ακολουθείται και στον 3ο γύρο.Στο τέλος του Γύρου 3, καταμετρώνται όλοι οι πόντοι και ο παίκτης με τους περισσότερους πόντους ανακηρύσσεται νικητής.</a:t>
            </a:r>
            <a:endParaRPr/>
          </a:p>
          <a:p>
            <a:pPr indent="-228600" lvl="0" marL="457200" rtl="0" algn="l">
              <a:lnSpc>
                <a:spcPct val="90000"/>
              </a:lnSpc>
              <a:spcBef>
                <a:spcPts val="1000"/>
              </a:spcBef>
              <a:spcAft>
                <a:spcPts val="0"/>
              </a:spcAft>
              <a:buClr>
                <a:srgbClr val="7F7F7F"/>
              </a:buClr>
              <a:buSzPts val="1800"/>
              <a:buNone/>
            </a:pPr>
            <a:r>
              <a:t/>
            </a:r>
            <a:endParaRPr b="0" i="0" sz="1800" u="none">
              <a:solidFill>
                <a:srgbClr val="7F7F7F"/>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7"/>
          <p:cNvSpPr txBox="1"/>
          <p:nvPr>
            <p:ph type="title"/>
          </p:nvPr>
        </p:nvSpPr>
        <p:spPr>
          <a:xfrm>
            <a:off x="628650" y="274637"/>
            <a:ext cx="7886700" cy="993775"/>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1800"/>
              <a:buNone/>
            </a:pPr>
            <a:r>
              <a:rPr b="1" i="0" lang="en-US" sz="2500" u="none">
                <a:solidFill>
                  <a:srgbClr val="056D71"/>
                </a:solidFill>
                <a:latin typeface="Tilt Neon"/>
                <a:ea typeface="Tilt Neon"/>
                <a:cs typeface="Tilt Neon"/>
                <a:sym typeface="Tilt Neon"/>
              </a:rPr>
              <a:t>Παράδειγμα</a:t>
            </a:r>
            <a:endParaRPr/>
          </a:p>
        </p:txBody>
      </p:sp>
      <p:pic>
        <p:nvPicPr>
          <p:cNvPr id="129" name="Google Shape;129;p7"/>
          <p:cNvPicPr preferRelativeResize="0"/>
          <p:nvPr/>
        </p:nvPicPr>
        <p:blipFill rotWithShape="1">
          <a:blip r:embed="rId3">
            <a:alphaModFix/>
          </a:blip>
          <a:srcRect b="0" l="0" r="0" t="0"/>
          <a:stretch/>
        </p:blipFill>
        <p:spPr>
          <a:xfrm>
            <a:off x="1820862" y="1055687"/>
            <a:ext cx="4872037" cy="2293937"/>
          </a:xfrm>
          <a:prstGeom prst="rect">
            <a:avLst/>
          </a:prstGeom>
          <a:noFill/>
          <a:ln>
            <a:noFill/>
          </a:ln>
        </p:spPr>
      </p:pic>
      <p:sp>
        <p:nvSpPr>
          <p:cNvPr id="130" name="Google Shape;130;p7"/>
          <p:cNvSpPr txBox="1"/>
          <p:nvPr/>
        </p:nvSpPr>
        <p:spPr>
          <a:xfrm>
            <a:off x="341312" y="3414712"/>
            <a:ext cx="6596062" cy="116998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Calibri"/>
              <a:buNone/>
            </a:pPr>
            <a:r>
              <a:rPr b="0" i="0" lang="en-US" sz="1400" u="none" cap="none" strike="noStrike">
                <a:solidFill>
                  <a:srgbClr val="000000"/>
                </a:solidFill>
                <a:latin typeface="Calibri"/>
                <a:ea typeface="Calibri"/>
                <a:cs typeface="Calibri"/>
                <a:sym typeface="Calibri"/>
              </a:rPr>
              <a:t>Σε αυτή την περίπτωση, μπορείτε να πείτε:</a:t>
            </a:r>
            <a:endParaRPr/>
          </a:p>
          <a:p>
            <a:pPr indent="0" lvl="0" marL="0" marR="0" rtl="0" algn="just">
              <a:lnSpc>
                <a:spcPct val="100000"/>
              </a:lnSpc>
              <a:spcBef>
                <a:spcPts val="0"/>
              </a:spcBef>
              <a:spcAft>
                <a:spcPts val="0"/>
              </a:spcAft>
              <a:buClr>
                <a:srgbClr val="000000"/>
              </a:buClr>
              <a:buSzPts val="1400"/>
              <a:buFont typeface="Calibri"/>
              <a:buNone/>
            </a:pPr>
            <a:r>
              <a:rPr b="0" i="0" lang="en-US" sz="1400" u="none" cap="none" strike="noStrike">
                <a:solidFill>
                  <a:srgbClr val="000000"/>
                </a:solidFill>
                <a:latin typeface="Calibri"/>
                <a:ea typeface="Calibri"/>
                <a:cs typeface="Calibri"/>
                <a:sym typeface="Calibri"/>
              </a:rPr>
              <a:t>«Το ποδηλατάδικό μου βρίσκεται σε μια υποβαθμισμένη γειτονιά. Ευτυχώς έχω την εύνοια του τοπικού βουλευτή. Οπότε διοργάνωσα μια δημόσια συνάντηση με τον βουλευτή, στο κατάστημα ποδηλάτων μου, και καλώ όλη την κοινότητα να συζητήσει τις ανησυχίες της σχετικά με τις ενέργειες της Big Tech, με τον βουλευτή.”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8"/>
          <p:cNvSpPr txBox="1"/>
          <p:nvPr>
            <p:ph type="title"/>
          </p:nvPr>
        </p:nvSpPr>
        <p:spPr>
          <a:xfrm>
            <a:off x="628650" y="274637"/>
            <a:ext cx="7886700" cy="993775"/>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1800"/>
              <a:buNone/>
            </a:pPr>
            <a:r>
              <a:rPr b="1" i="0" lang="en-US" sz="2500" u="none">
                <a:solidFill>
                  <a:srgbClr val="056D71"/>
                </a:solidFill>
                <a:latin typeface="Tilt Neon"/>
                <a:ea typeface="Tilt Neon"/>
                <a:cs typeface="Tilt Neon"/>
                <a:sym typeface="Tilt Neon"/>
              </a:rPr>
              <a:t>Χρόνος διάρκειας του παιχνιδιού</a:t>
            </a:r>
            <a:endParaRPr/>
          </a:p>
        </p:txBody>
      </p:sp>
      <p:sp>
        <p:nvSpPr>
          <p:cNvPr id="136" name="Google Shape;136;p8"/>
          <p:cNvSpPr txBox="1"/>
          <p:nvPr>
            <p:ph idx="1" type="body"/>
          </p:nvPr>
        </p:nvSpPr>
        <p:spPr>
          <a:xfrm>
            <a:off x="569912" y="1123950"/>
            <a:ext cx="7886700" cy="3262312"/>
          </a:xfrm>
          <a:prstGeom prst="rect">
            <a:avLst/>
          </a:prstGeom>
          <a:noFill/>
          <a:ln>
            <a:noFill/>
          </a:ln>
        </p:spPr>
        <p:txBody>
          <a:bodyPr anchorCtr="0" anchor="t" bIns="45700" lIns="91425" spcFirstLastPara="1" rIns="91425" wrap="square" tIns="45700">
            <a:noAutofit/>
          </a:bodyPr>
          <a:lstStyle/>
          <a:p>
            <a:pPr indent="-342900" lvl="0" marL="457200" rtl="0" algn="l">
              <a:lnSpc>
                <a:spcPct val="90000"/>
              </a:lnSpc>
              <a:spcBef>
                <a:spcPts val="1000"/>
              </a:spcBef>
              <a:spcAft>
                <a:spcPts val="0"/>
              </a:spcAft>
              <a:buClr>
                <a:srgbClr val="7F7F7F"/>
              </a:buClr>
              <a:buSzPts val="200"/>
              <a:buFont typeface="Arial"/>
              <a:buChar char="•"/>
            </a:pPr>
            <a:r>
              <a:rPr b="0" i="0" lang="en-US" sz="2800" u="none">
                <a:solidFill>
                  <a:srgbClr val="7F7F7F"/>
                </a:solidFill>
                <a:latin typeface="Calibri"/>
                <a:ea typeface="Calibri"/>
                <a:cs typeface="Calibri"/>
                <a:sym typeface="Calibri"/>
              </a:rPr>
              <a:t>Διαφέρει. Εάν έχετε τον μέγιστο αριθμό παικτών, μπορεί να χρειαστούν έως και 10 λεπτά.</a:t>
            </a:r>
            <a:endParaRPr/>
          </a:p>
        </p:txBody>
      </p:sp>
      <p:sp>
        <p:nvSpPr>
          <p:cNvPr id="137" name="Google Shape;137;p8"/>
          <p:cNvSpPr txBox="1"/>
          <p:nvPr/>
        </p:nvSpPr>
        <p:spPr>
          <a:xfrm>
            <a:off x="50800" y="4276725"/>
            <a:ext cx="7961312" cy="4603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0" i="0" lang="en-US" sz="800" u="none" cap="none" strike="noStrike">
                <a:solidFill>
                  <a:srgbClr val="000000"/>
                </a:solidFill>
                <a:latin typeface="Arial"/>
                <a:ea typeface="Arial"/>
                <a:cs typeface="Arial"/>
                <a:sym typeface="Arial"/>
              </a:rPr>
              <a:t>Copyright and Licencing</a:t>
            </a:r>
            <a:endParaRPr/>
          </a:p>
          <a:p>
            <a:pPr indent="0" lvl="0" marL="0" marR="0" rtl="0" algn="l">
              <a:lnSpc>
                <a:spcPct val="100000"/>
              </a:lnSpc>
              <a:spcBef>
                <a:spcPts val="0"/>
              </a:spcBef>
              <a:spcAft>
                <a:spcPts val="0"/>
              </a:spcAft>
              <a:buClr>
                <a:srgbClr val="000000"/>
              </a:buClr>
              <a:buSzPts val="800"/>
              <a:buFont typeface="Arial"/>
              <a:buNone/>
            </a:pPr>
            <a:r>
              <a:rPr b="0" i="0" lang="en-US" sz="800" u="none" cap="none" strike="noStrike">
                <a:solidFill>
                  <a:srgbClr val="000000"/>
                </a:solidFill>
                <a:latin typeface="Arial"/>
                <a:ea typeface="Arial"/>
                <a:cs typeface="Arial"/>
                <a:sym typeface="Arial"/>
              </a:rPr>
              <a:t>This work is licensed under the Creative Commons Attribution 4.0 International License. To view a copy of this license, visit http://creativecommons.org/licenses/by/4.0/ or send a letter to Creative Commons, PO Box 1866, Mountain View, CA 94042, USA.</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Tree>
  </p:cSld>
  <p:clrMapOvr>
    <a:masterClrMapping/>
  </p:clrMapOvr>
</p:sld>
</file>

<file path=ppt/theme/theme1.xml><?xml version="1.0" encoding="utf-8"?>
<a:theme xmlns:a="http://schemas.openxmlformats.org/drawingml/2006/main" xmlns:r="http://schemas.openxmlformats.org/officeDocument/2006/relationships" name="Cover">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1_Back">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2_Text">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Back">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1_Text">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Text">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xmlns:r="http://schemas.openxmlformats.org/officeDocument/2006/relationships" name="4_Text">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8.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9.xml><?xml version="1.0" encoding="utf-8"?>
<a:theme xmlns:a="http://schemas.openxmlformats.org/drawingml/2006/main" xmlns:r="http://schemas.openxmlformats.org/officeDocument/2006/relationships" name="3_Text">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User</dc:creator>
</cp:coreProperties>
</file>